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91" r:id="rId7"/>
    <p:sldId id="266" r:id="rId8"/>
    <p:sldId id="269" r:id="rId9"/>
    <p:sldId id="263" r:id="rId10"/>
    <p:sldId id="259" r:id="rId11"/>
    <p:sldId id="268" r:id="rId12"/>
    <p:sldId id="273" r:id="rId13"/>
    <p:sldId id="267" r:id="rId14"/>
    <p:sldId id="292" r:id="rId15"/>
    <p:sldId id="270" r:id="rId16"/>
    <p:sldId id="260" r:id="rId17"/>
    <p:sldId id="271" r:id="rId18"/>
    <p:sldId id="283" r:id="rId19"/>
    <p:sldId id="286" r:id="rId20"/>
    <p:sldId id="287" r:id="rId21"/>
    <p:sldId id="288" r:id="rId22"/>
    <p:sldId id="261" r:id="rId23"/>
    <p:sldId id="274" r:id="rId24"/>
    <p:sldId id="290" r:id="rId25"/>
    <p:sldId id="293" r:id="rId26"/>
    <p:sldId id="289" r:id="rId27"/>
    <p:sldId id="262" r:id="rId28"/>
  </p:sldIdLst>
  <p:sldSz cx="12192000" cy="6858000"/>
  <p:notesSz cx="7103745" cy="10234295"/>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3535"/>
    <a:srgbClr val="6C6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82"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gs" Target="tags/tag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microsoft.com/office/2007/relationships/hdphoto" Target="../media/image22.wdp"/><Relationship Id="rId1"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microsoft.com/office/2007/relationships/hdphoto" Target="../media/image20.wdp"/><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6.jpeg"/></Relationships>
</file>

<file path=ppt/slides/_rels/slide21.xml.rels><?xml version="1.0" encoding="UTF-8" standalone="yes"?>
<Relationships xmlns="http://schemas.openxmlformats.org/package/2006/relationships"><Relationship Id="rId9" Type="http://schemas.openxmlformats.org/officeDocument/2006/relationships/image" Target="../media/image35.png"/><Relationship Id="rId8" Type="http://schemas.microsoft.com/office/2007/relationships/hdphoto" Target="../media/image34.wdp"/><Relationship Id="rId7" Type="http://schemas.openxmlformats.org/officeDocument/2006/relationships/image" Target="../media/image33.png"/><Relationship Id="rId6" Type="http://schemas.microsoft.com/office/2007/relationships/hdphoto" Target="../media/image21.wdp"/><Relationship Id="rId5" Type="http://schemas.openxmlformats.org/officeDocument/2006/relationships/image" Target="../media/image32.png"/><Relationship Id="rId4" Type="http://schemas.microsoft.com/office/2007/relationships/hdphoto" Target="../media/image19.wdp"/><Relationship Id="rId3" Type="http://schemas.openxmlformats.org/officeDocument/2006/relationships/image" Target="../media/image31.png"/><Relationship Id="rId2" Type="http://schemas.microsoft.com/office/2007/relationships/hdphoto" Target="../media/image12.wdp"/><Relationship Id="rId12" Type="http://schemas.openxmlformats.org/officeDocument/2006/relationships/notesSlide" Target="../notesSlides/notesSlide21.xml"/><Relationship Id="rId11" Type="http://schemas.openxmlformats.org/officeDocument/2006/relationships/slideLayout" Target="../slideLayouts/slideLayout2.xml"/><Relationship Id="rId10" Type="http://schemas.microsoft.com/office/2007/relationships/hdphoto" Target="../media/image36.wdp"/><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microsoft.com/office/2007/relationships/hdphoto" Target="../media/image40.wdp"/><Relationship Id="rId3" Type="http://schemas.openxmlformats.org/officeDocument/2006/relationships/image" Target="../media/image39.png"/><Relationship Id="rId2" Type="http://schemas.microsoft.com/office/2007/relationships/hdphoto" Target="../media/image38.wdp"/><Relationship Id="rId1" Type="http://schemas.openxmlformats.org/officeDocument/2006/relationships/image" Target="../media/image37.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35.png"/><Relationship Id="rId2" Type="http://schemas.microsoft.com/office/2007/relationships/hdphoto" Target="../media/image10.wdp"/><Relationship Id="rId1"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2.xml"/><Relationship Id="rId6" Type="http://schemas.microsoft.com/office/2007/relationships/hdphoto" Target="../media/image46.wdp"/><Relationship Id="rId5" Type="http://schemas.openxmlformats.org/officeDocument/2006/relationships/image" Target="../media/image45.png"/><Relationship Id="rId4" Type="http://schemas.microsoft.com/office/2007/relationships/hdphoto" Target="../media/image44.wdp"/><Relationship Id="rId3" Type="http://schemas.openxmlformats.org/officeDocument/2006/relationships/image" Target="../media/image43.png"/><Relationship Id="rId2" Type="http://schemas.microsoft.com/office/2007/relationships/hdphoto" Target="../media/image16.wdp"/><Relationship Id="rId1" Type="http://schemas.openxmlformats.org/officeDocument/2006/relationships/image" Target="../media/image42.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microsoft.com/office/2007/relationships/hdphoto" Target="../media/image10.wdp"/><Relationship Id="rId7" Type="http://schemas.openxmlformats.org/officeDocument/2006/relationships/image" Target="../media/image9.jpeg"/><Relationship Id="rId6" Type="http://schemas.microsoft.com/office/2007/relationships/hdphoto" Target="../media/image8.wdp"/><Relationship Id="rId5" Type="http://schemas.openxmlformats.org/officeDocument/2006/relationships/image" Target="../media/image7.jpeg"/><Relationship Id="rId4" Type="http://schemas.microsoft.com/office/2007/relationships/hdphoto" Target="../media/image6.wdp"/><Relationship Id="rId3" Type="http://schemas.openxmlformats.org/officeDocument/2006/relationships/image" Target="../media/image5.jpeg"/><Relationship Id="rId2" Type="http://schemas.microsoft.com/office/2007/relationships/hdphoto" Target="../media/image4.wdp"/><Relationship Id="rId10" Type="http://schemas.openxmlformats.org/officeDocument/2006/relationships/notesSlide" Target="../notesSlides/notesSlide4.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9.jpeg"/><Relationship Id="rId2" Type="http://schemas.microsoft.com/office/2007/relationships/hdphoto" Target="../media/image12.wdp"/><Relationship Id="rId1" Type="http://schemas.openxmlformats.org/officeDocument/2006/relationships/image" Target="../media/image11.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4.jpeg"/><Relationship Id="rId2" Type="http://schemas.microsoft.com/office/2007/relationships/hdphoto" Target="../media/image12.wdp"/><Relationship Id="rId1" Type="http://schemas.openxmlformats.org/officeDocument/2006/relationships/image" Target="../media/image13.jpe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microsoft.com/office/2007/relationships/hdphoto" Target="../media/image18.wdp"/><Relationship Id="rId3" Type="http://schemas.openxmlformats.org/officeDocument/2006/relationships/image" Target="../media/image17.jpeg"/><Relationship Id="rId2" Type="http://schemas.microsoft.com/office/2007/relationships/hdphoto" Target="../media/image16.wdp"/><Relationship Id="rId1" Type="http://schemas.openxmlformats.org/officeDocument/2006/relationships/image" Target="../media/image15.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5.jpe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microsoft.com/office/2007/relationships/hdphoto" Target="../media/image21.wdp"/><Relationship Id="rId5" Type="http://schemas.openxmlformats.org/officeDocument/2006/relationships/image" Target="../media/image7.jpeg"/><Relationship Id="rId4" Type="http://schemas.microsoft.com/office/2007/relationships/hdphoto" Target="../media/image20.wdp"/><Relationship Id="rId3" Type="http://schemas.openxmlformats.org/officeDocument/2006/relationships/image" Target="../media/image9.jpeg"/><Relationship Id="rId2" Type="http://schemas.microsoft.com/office/2007/relationships/hdphoto" Target="../media/image19.wdp"/><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401955" y="509270"/>
            <a:ext cx="11388090" cy="5998845"/>
          </a:xfrm>
          <a:prstGeom prst="rect">
            <a:avLst/>
          </a:prstGeom>
          <a:solidFill>
            <a:srgbClr val="353535">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592955" y="-29210"/>
            <a:ext cx="3006725" cy="1547495"/>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381625" y="154940"/>
            <a:ext cx="1430020" cy="768350"/>
          </a:xfrm>
          <a:prstGeom prst="rect">
            <a:avLst/>
          </a:prstGeom>
          <a:noFill/>
        </p:spPr>
        <p:txBody>
          <a:bodyPr wrap="square" rtlCol="0">
            <a:spAutoFit/>
          </a:bodyPr>
          <a:lstStyle/>
          <a:p>
            <a:pPr algn="ctr">
              <a:lnSpc>
                <a:spcPct val="110000"/>
              </a:lnSpc>
            </a:pPr>
            <a:r>
              <a:rPr lang="en-US" altLang="zh-CN" sz="2000">
                <a:solidFill>
                  <a:schemeClr val="bg1"/>
                </a:solidFill>
                <a:latin typeface="华文细黑" panose="02010600040101010101" charset="-122"/>
                <a:ea typeface="华文细黑" panose="02010600040101010101" charset="-122"/>
              </a:rPr>
              <a:t>DESTINY</a:t>
            </a:r>
            <a:endParaRPr lang="en-US" altLang="zh-CN" sz="2000">
              <a:solidFill>
                <a:schemeClr val="bg1"/>
              </a:solidFill>
              <a:latin typeface="华文细黑" panose="02010600040101010101" charset="-122"/>
              <a:ea typeface="华文细黑" panose="02010600040101010101" charset="-122"/>
            </a:endParaRPr>
          </a:p>
          <a:p>
            <a:pPr algn="ctr">
              <a:lnSpc>
                <a:spcPct val="110000"/>
              </a:lnSpc>
            </a:pPr>
            <a:r>
              <a:rPr lang="en-US" altLang="zh-CN" sz="2000">
                <a:solidFill>
                  <a:schemeClr val="bg1"/>
                </a:solidFill>
                <a:latin typeface="华文细黑" panose="02010600040101010101" charset="-122"/>
                <a:ea typeface="华文细黑" panose="02010600040101010101" charset="-122"/>
              </a:rPr>
              <a:t>FREEDOM</a:t>
            </a:r>
            <a:endParaRPr lang="en-US" altLang="zh-CN" sz="2000">
              <a:solidFill>
                <a:schemeClr val="bg1"/>
              </a:solidFill>
              <a:latin typeface="华文细黑" panose="02010600040101010101" charset="-122"/>
              <a:ea typeface="华文细黑" panose="02010600040101010101" charset="-122"/>
            </a:endParaRPr>
          </a:p>
        </p:txBody>
      </p:sp>
      <p:sp>
        <p:nvSpPr>
          <p:cNvPr id="132" name="直线箭头"/>
          <p:cNvSpPr/>
          <p:nvPr/>
        </p:nvSpPr>
        <p:spPr>
          <a:xfrm>
            <a:off x="5864860" y="1038860"/>
            <a:ext cx="462280" cy="304165"/>
          </a:xfrm>
          <a:custGeom>
            <a:avLst/>
            <a:gdLst>
              <a:gd name="connsiteX0" fmla="*/ 314324 w 634413"/>
              <a:gd name="connsiteY0" fmla="*/ 44459 h 400123"/>
              <a:gd name="connsiteX1" fmla="*/ 314324 w 634413"/>
              <a:gd name="connsiteY1" fmla="*/ 355665 h 400123"/>
              <a:gd name="connsiteX2" fmla="*/ 582605 w 634413"/>
              <a:gd name="connsiteY2" fmla="*/ 200062 h 400123"/>
              <a:gd name="connsiteX3" fmla="*/ 289481 w 634413"/>
              <a:gd name="connsiteY3" fmla="*/ 0 h 400123"/>
              <a:gd name="connsiteX4" fmla="*/ 634413 w 634413"/>
              <a:gd name="connsiteY4" fmla="*/ 200062 h 400123"/>
              <a:gd name="connsiteX5" fmla="*/ 289481 w 634413"/>
              <a:gd name="connsiteY5" fmla="*/ 400123 h 400123"/>
              <a:gd name="connsiteX6" fmla="*/ 289481 w 634413"/>
              <a:gd name="connsiteY6" fmla="*/ 213398 h 400123"/>
              <a:gd name="connsiteX7" fmla="*/ 0 w 634413"/>
              <a:gd name="connsiteY7" fmla="*/ 213398 h 400123"/>
              <a:gd name="connsiteX8" fmla="*/ 0 w 634413"/>
              <a:gd name="connsiteY8" fmla="*/ 186726 h 400123"/>
              <a:gd name="connsiteX9" fmla="*/ 289481 w 634413"/>
              <a:gd name="connsiteY9" fmla="*/ 186726 h 40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413" h="400123">
                <a:moveTo>
                  <a:pt x="314324" y="44459"/>
                </a:moveTo>
                <a:lnTo>
                  <a:pt x="314324" y="355665"/>
                </a:lnTo>
                <a:lnTo>
                  <a:pt x="582605" y="200062"/>
                </a:lnTo>
                <a:close/>
                <a:moveTo>
                  <a:pt x="289481" y="0"/>
                </a:moveTo>
                <a:lnTo>
                  <a:pt x="634413" y="200062"/>
                </a:lnTo>
                <a:lnTo>
                  <a:pt x="289481" y="400123"/>
                </a:lnTo>
                <a:lnTo>
                  <a:pt x="289481" y="213398"/>
                </a:lnTo>
                <a:lnTo>
                  <a:pt x="0" y="213398"/>
                </a:lnTo>
                <a:lnTo>
                  <a:pt x="0" y="186726"/>
                </a:lnTo>
                <a:lnTo>
                  <a:pt x="289481" y="1867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1848485" y="2574925"/>
            <a:ext cx="8496935" cy="1198880"/>
          </a:xfrm>
          <a:prstGeom prst="rect">
            <a:avLst/>
          </a:prstGeom>
          <a:noFill/>
        </p:spPr>
        <p:txBody>
          <a:bodyPr wrap="square" rtlCol="0">
            <a:spAutoFit/>
          </a:bodyPr>
          <a:lstStyle/>
          <a:p>
            <a:pPr algn="ctr" fontAlgn="auto">
              <a:lnSpc>
                <a:spcPct val="100000"/>
              </a:lnSpc>
            </a:pPr>
            <a:r>
              <a:rPr lang="zh-CN" altLang="en-US" sz="7200" b="1" dirty="0">
                <a:solidFill>
                  <a:schemeClr val="bg1"/>
                </a:solidFill>
                <a:latin typeface="华文细黑" panose="02010600040101010101" charset="-122"/>
                <a:ea typeface="华文细黑" panose="02010600040101010101" charset="-122"/>
              </a:rPr>
              <a:t>湖南科技大学</a:t>
            </a:r>
            <a:endParaRPr lang="zh-CN" altLang="en-US" sz="7200" b="1" dirty="0">
              <a:solidFill>
                <a:schemeClr val="bg1"/>
              </a:solidFill>
              <a:latin typeface="华文细黑" panose="02010600040101010101" charset="-122"/>
              <a:ea typeface="华文细黑" panose="02010600040101010101" charset="-122"/>
            </a:endParaRPr>
          </a:p>
        </p:txBody>
      </p:sp>
      <p:sp>
        <p:nvSpPr>
          <p:cNvPr id="9" name="文本框 8"/>
          <p:cNvSpPr txBox="1"/>
          <p:nvPr/>
        </p:nvSpPr>
        <p:spPr>
          <a:xfrm>
            <a:off x="2528570" y="3792855"/>
            <a:ext cx="7134225" cy="392430"/>
          </a:xfrm>
          <a:prstGeom prst="rect">
            <a:avLst/>
          </a:prstGeom>
          <a:noFill/>
        </p:spPr>
        <p:txBody>
          <a:bodyPr wrap="square" rtlCol="0">
            <a:spAutoFit/>
          </a:bodyPr>
          <a:lstStyle/>
          <a:p>
            <a:pPr algn="ctr">
              <a:lnSpc>
                <a:spcPct val="140000"/>
              </a:lnSpc>
            </a:pPr>
            <a:r>
              <a:rPr lang="zh-CN" altLang="en-US" sz="1400">
                <a:solidFill>
                  <a:schemeClr val="bg1"/>
                </a:solidFill>
                <a:latin typeface="华文细黑" panose="02010600040101010101" charset="-122"/>
                <a:ea typeface="华文细黑" panose="02010600040101010101" charset="-122"/>
                <a:sym typeface="+mn-ea"/>
              </a:rPr>
              <a:t>And I've waited longer for you than I've waited for any woman.</a:t>
            </a:r>
            <a:endParaRPr lang="zh-CN" altLang="en-US" sz="1400">
              <a:solidFill>
                <a:schemeClr val="bg1"/>
              </a:solidFill>
              <a:latin typeface="华文细黑" panose="02010600040101010101" charset="-122"/>
              <a:ea typeface="华文细黑" panose="02010600040101010101" charset="-122"/>
              <a:sym typeface="+mn-ea"/>
            </a:endParaRPr>
          </a:p>
        </p:txBody>
      </p:sp>
      <p:pic>
        <p:nvPicPr>
          <p:cNvPr id="2" name="图片 1" descr="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95875" y="4598670"/>
            <a:ext cx="2000250" cy="46672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500"/>
                            </p:stCondLst>
                            <p:childTnLst>
                              <p:par>
                                <p:cTn id="13" presetID="53" presetClass="entr" presetSubtype="16" fill="hold" grpId="1"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childTnLst>
                          </p:cTn>
                        </p:par>
                        <p:par>
                          <p:cTn id="18" fill="hold">
                            <p:stCondLst>
                              <p:cond delay="2000"/>
                            </p:stCondLst>
                            <p:childTnLst>
                              <p:par>
                                <p:cTn id="19" presetID="2" presetClass="entr" presetSubtype="8" fill="hold" grpId="0" nodeType="afterEffect">
                                  <p:stCondLst>
                                    <p:cond delay="0"/>
                                  </p:stCondLst>
                                  <p:childTnLst>
                                    <p:set>
                                      <p:cBhvr>
                                        <p:cTn id="20" dur="1" fill="hold">
                                          <p:stCondLst>
                                            <p:cond delay="0"/>
                                          </p:stCondLst>
                                        </p:cTn>
                                        <p:tgtEl>
                                          <p:spTgt spid="132"/>
                                        </p:tgtEl>
                                        <p:attrNameLst>
                                          <p:attrName>style.visibility</p:attrName>
                                        </p:attrNameLst>
                                      </p:cBhvr>
                                      <p:to>
                                        <p:strVal val="visible"/>
                                      </p:to>
                                    </p:set>
                                    <p:anim calcmode="lin" valueType="num">
                                      <p:cBhvr additive="base">
                                        <p:cTn id="21" dur="500" fill="hold"/>
                                        <p:tgtEl>
                                          <p:spTgt spid="132"/>
                                        </p:tgtEl>
                                        <p:attrNameLst>
                                          <p:attrName>ppt_x</p:attrName>
                                        </p:attrNameLst>
                                      </p:cBhvr>
                                      <p:tavLst>
                                        <p:tav tm="0">
                                          <p:val>
                                            <p:strVal val="0-#ppt_w/2"/>
                                          </p:val>
                                        </p:tav>
                                        <p:tav tm="100000">
                                          <p:val>
                                            <p:strVal val="#ppt_x"/>
                                          </p:val>
                                        </p:tav>
                                      </p:tavLst>
                                    </p:anim>
                                    <p:anim calcmode="lin" valueType="num">
                                      <p:cBhvr additive="base">
                                        <p:cTn id="22" dur="500" fill="hold"/>
                                        <p:tgtEl>
                                          <p:spTgt spid="132"/>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9" presetClass="entr" presetSubtype="0" fill="hold" grpId="4" nodeType="afterEffect">
                                  <p:stCondLst>
                                    <p:cond delay="0"/>
                                  </p:stCondLst>
                                  <p:iterate type="lt">
                                    <p:tmPct val="0"/>
                                  </p:iterate>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ppt_x</p:attrName>
                                        </p:attrNameLst>
                                      </p:cBhvr>
                                      <p:tavLst>
                                        <p:tav tm="0">
                                          <p:val>
                                            <p:strVal val="#ppt_x-.2"/>
                                          </p:val>
                                        </p:tav>
                                        <p:tav tm="100000">
                                          <p:val>
                                            <p:strVal val="#ppt_x"/>
                                          </p:val>
                                        </p:tav>
                                      </p:tavLst>
                                    </p:anim>
                                    <p:anim calcmode="lin" valueType="num">
                                      <p:cBhvr>
                                        <p:cTn id="27" dur="5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28" dur="500"/>
                                        <p:tgtEl>
                                          <p:spTgt spid="14"/>
                                        </p:tgtEl>
                                      </p:cBhvr>
                                    </p:animEffect>
                                  </p:childTnLst>
                                </p:cTn>
                              </p:par>
                            </p:childTnLst>
                          </p:cTn>
                        </p:par>
                        <p:par>
                          <p:cTn id="29" fill="hold">
                            <p:stCondLst>
                              <p:cond delay="3000"/>
                            </p:stCondLst>
                            <p:childTnLst>
                              <p:par>
                                <p:cTn id="30" presetID="14" presetClass="entr" presetSubtype="5" fill="hold" grpId="3" nodeType="afterEffect">
                                  <p:stCondLst>
                                    <p:cond delay="0"/>
                                  </p:stCondLst>
                                  <p:iterate type="lt">
                                    <p:tmPct val="0"/>
                                  </p:iterate>
                                  <p:childTnLst>
                                    <p:set>
                                      <p:cBhvr>
                                        <p:cTn id="31" dur="1" fill="hold">
                                          <p:stCondLst>
                                            <p:cond delay="0"/>
                                          </p:stCondLst>
                                        </p:cTn>
                                        <p:tgtEl>
                                          <p:spTgt spid="9"/>
                                        </p:tgtEl>
                                        <p:attrNameLst>
                                          <p:attrName>style.visibility</p:attrName>
                                        </p:attrNameLst>
                                      </p:cBhvr>
                                      <p:to>
                                        <p:strVal val="visible"/>
                                      </p:to>
                                    </p:set>
                                    <p:animEffect transition="in" filter="randombar(vertic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8" grpId="0" animBg="1"/>
      <p:bldP spid="10" grpId="0"/>
      <p:bldP spid="10" grpId="1"/>
      <p:bldP spid="132" grpId="0" bldLvl="0" animBg="1"/>
      <p:bldP spid="14" grpId="0"/>
      <p:bldP spid="14" grpId="2"/>
      <p:bldP spid="14" grpId="4"/>
      <p:bldP spid="9" grpId="0"/>
      <p:bldP spid="9" grpId="2"/>
      <p:bldP spid="9" grpId="3"/>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89025" y="5269865"/>
            <a:ext cx="830580" cy="627380"/>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flipV="1">
            <a:off x="1919605" y="5581015"/>
            <a:ext cx="8658860" cy="5080"/>
          </a:xfrm>
          <a:prstGeom prst="line">
            <a:avLst/>
          </a:prstGeom>
          <a:ln w="25400">
            <a:solidFill>
              <a:srgbClr val="353535"/>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0578465" y="5122545"/>
            <a:ext cx="521335" cy="916940"/>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229742" y="624840"/>
            <a:ext cx="3657333" cy="5173980"/>
          </a:xfrm>
          <a:prstGeom prst="rect">
            <a:avLst/>
          </a:prstGeom>
          <a:blipFill rotWithShape="1">
            <a:blip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848735" y="1290320"/>
            <a:ext cx="2969895" cy="3860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zh-CN" altLang="en-US" sz="1600" b="1" dirty="0">
                <a:solidFill>
                  <a:srgbClr val="353535"/>
                </a:solidFill>
                <a:latin typeface="华文细黑" panose="02010600040101010101" charset="-122"/>
                <a:ea typeface="华文细黑" panose="02010600040101010101" charset="-122"/>
                <a:sym typeface="+mn-ea"/>
              </a:rPr>
              <a:t>Click here to add your title</a:t>
            </a:r>
            <a:endParaRPr lang="zh-CN" altLang="en-US" sz="1600" b="1" dirty="0">
              <a:solidFill>
                <a:srgbClr val="353535"/>
              </a:solidFill>
              <a:latin typeface="华文细黑" panose="02010600040101010101" charset="-122"/>
              <a:ea typeface="华文细黑" panose="02010600040101010101" charset="-122"/>
              <a:sym typeface="+mn-ea"/>
            </a:endParaRPr>
          </a:p>
        </p:txBody>
      </p:sp>
      <p:sp>
        <p:nvSpPr>
          <p:cNvPr id="15" name="文本框 14"/>
          <p:cNvSpPr txBox="1"/>
          <p:nvPr/>
        </p:nvSpPr>
        <p:spPr>
          <a:xfrm>
            <a:off x="1089025" y="1851025"/>
            <a:ext cx="5729605" cy="21685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a:solidFill>
                <a:srgbClr val="353535"/>
              </a:solidFill>
              <a:latin typeface="华文细黑" panose="02010600040101010101" charset="-122"/>
              <a:ea typeface="华文细黑" panose="02010600040101010101" charset="-122"/>
              <a:sym typeface="+mn-ea"/>
            </a:endParaRPr>
          </a:p>
          <a:p>
            <a:pPr algn="r" fontAlgn="auto">
              <a:lnSpc>
                <a:spcPct val="150000"/>
              </a:lnSpc>
            </a:pPr>
            <a:endParaRPr lang="zh-CN" altLang="en-US" sz="1000" dirty="0">
              <a:solidFill>
                <a:srgbClr val="353535"/>
              </a:solidFill>
              <a:latin typeface="华文细黑" panose="02010600040101010101" charset="-122"/>
              <a:ea typeface="华文细黑" panose="02010600040101010101" charset="-122"/>
              <a:sym typeface="+mn-ea"/>
            </a:endParaRPr>
          </a:p>
          <a:p>
            <a:pPr algn="r"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woman.I love you more than I've ever loved any woman. And I've waited longer for you than I've waited for any woman.</a:t>
            </a:r>
            <a:endParaRPr lang="zh-CN" altLang="en-US" sz="1000">
              <a:solidFill>
                <a:srgbClr val="353535"/>
              </a:solidFill>
              <a:latin typeface="华文细黑" panose="02010600040101010101" charset="-122"/>
              <a:ea typeface="华文细黑" panose="02010600040101010101" charset="-122"/>
              <a:sym typeface="+mn-ea"/>
            </a:endParaRPr>
          </a:p>
          <a:p>
            <a:pPr algn="r" fontAlgn="auto">
              <a:lnSpc>
                <a:spcPct val="150000"/>
              </a:lnSpc>
            </a:pPr>
            <a:endParaRPr lang="zh-CN" altLang="en-US" sz="1000" dirty="0">
              <a:solidFill>
                <a:srgbClr val="353535"/>
              </a:solidFill>
              <a:latin typeface="华文细黑" panose="02010600040101010101" charset="-122"/>
              <a:ea typeface="华文细黑" panose="02010600040101010101" charset="-122"/>
              <a:sym typeface="+mn-ea"/>
            </a:endParaRPr>
          </a:p>
          <a:p>
            <a:pPr algn="r"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dirty="0">
              <a:solidFill>
                <a:srgbClr val="353535"/>
              </a:solidFill>
              <a:latin typeface="华文细黑" panose="02010600040101010101" charset="-122"/>
              <a:ea typeface="华文细黑" panose="02010600040101010101" charset="-122"/>
              <a:sym typeface="+mn-ea"/>
            </a:endParaRPr>
          </a:p>
        </p:txBody>
      </p:sp>
      <p:sp>
        <p:nvSpPr>
          <p:cNvPr id="301" name="微信"/>
          <p:cNvSpPr/>
          <p:nvPr/>
        </p:nvSpPr>
        <p:spPr>
          <a:xfrm>
            <a:off x="5228590" y="4333240"/>
            <a:ext cx="335280" cy="267335"/>
          </a:xfrm>
          <a:custGeom>
            <a:avLst/>
            <a:gdLst/>
            <a:ahLst/>
            <a:cxnLst/>
            <a:rect l="l" t="t" r="r" b="b"/>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02" name="微博"/>
          <p:cNvSpPr/>
          <p:nvPr/>
        </p:nvSpPr>
        <p:spPr>
          <a:xfrm>
            <a:off x="5846445" y="4333240"/>
            <a:ext cx="315595" cy="288925"/>
          </a:xfrm>
          <a:custGeom>
            <a:avLst/>
            <a:gdLst/>
            <a:ahLst/>
            <a:cxnLst/>
            <a:rect l="l" t="t" r="r" b="b"/>
            <a:pathLst>
              <a:path w="684048" h="556307">
                <a:moveTo>
                  <a:pt x="222901" y="383453"/>
                </a:moveTo>
                <a:cubicBezTo>
                  <a:pt x="218315" y="383977"/>
                  <a:pt x="213613" y="385281"/>
                  <a:pt x="209039" y="387420"/>
                </a:cubicBezTo>
                <a:cubicBezTo>
                  <a:pt x="190739" y="395979"/>
                  <a:pt x="181407" y="414680"/>
                  <a:pt x="188193" y="429191"/>
                </a:cubicBezTo>
                <a:cubicBezTo>
                  <a:pt x="194980" y="443702"/>
                  <a:pt x="215317" y="448527"/>
                  <a:pt x="233616" y="439969"/>
                </a:cubicBezTo>
                <a:cubicBezTo>
                  <a:pt x="251915" y="431410"/>
                  <a:pt x="261248" y="412709"/>
                  <a:pt x="254461" y="398198"/>
                </a:cubicBezTo>
                <a:cubicBezTo>
                  <a:pt x="249371" y="387315"/>
                  <a:pt x="236659" y="381879"/>
                  <a:pt x="222901" y="383453"/>
                </a:cubicBezTo>
                <a:close/>
                <a:moveTo>
                  <a:pt x="284035" y="369073"/>
                </a:moveTo>
                <a:cubicBezTo>
                  <a:pt x="281538" y="368297"/>
                  <a:pt x="278657" y="368441"/>
                  <a:pt x="275985" y="369691"/>
                </a:cubicBezTo>
                <a:cubicBezTo>
                  <a:pt x="270641" y="372190"/>
                  <a:pt x="268154" y="378164"/>
                  <a:pt x="270432" y="383034"/>
                </a:cubicBezTo>
                <a:cubicBezTo>
                  <a:pt x="272710" y="387904"/>
                  <a:pt x="278888" y="389825"/>
                  <a:pt x="284233" y="387325"/>
                </a:cubicBezTo>
                <a:cubicBezTo>
                  <a:pt x="289577" y="384826"/>
                  <a:pt x="292063" y="378852"/>
                  <a:pt x="289785" y="373982"/>
                </a:cubicBezTo>
                <a:cubicBezTo>
                  <a:pt x="288647" y="371547"/>
                  <a:pt x="286533" y="369850"/>
                  <a:pt x="284035" y="369073"/>
                </a:cubicBezTo>
                <a:close/>
                <a:moveTo>
                  <a:pt x="266604" y="297070"/>
                </a:moveTo>
                <a:cubicBezTo>
                  <a:pt x="319078" y="300338"/>
                  <a:pt x="362309" y="335548"/>
                  <a:pt x="367763" y="383070"/>
                </a:cubicBezTo>
                <a:cubicBezTo>
                  <a:pt x="373996" y="437381"/>
                  <a:pt x="328527" y="487207"/>
                  <a:pt x="266205" y="494360"/>
                </a:cubicBezTo>
                <a:cubicBezTo>
                  <a:pt x="203883" y="501513"/>
                  <a:pt x="148308" y="463284"/>
                  <a:pt x="142074" y="408972"/>
                </a:cubicBezTo>
                <a:cubicBezTo>
                  <a:pt x="135841" y="354661"/>
                  <a:pt x="181310" y="304835"/>
                  <a:pt x="243632" y="297682"/>
                </a:cubicBezTo>
                <a:cubicBezTo>
                  <a:pt x="251423" y="296788"/>
                  <a:pt x="259108" y="296603"/>
                  <a:pt x="266604" y="297070"/>
                </a:cubicBezTo>
                <a:close/>
                <a:moveTo>
                  <a:pt x="297042" y="252387"/>
                </a:moveTo>
                <a:cubicBezTo>
                  <a:pt x="283618" y="252176"/>
                  <a:pt x="269820" y="252839"/>
                  <a:pt x="255793" y="254449"/>
                </a:cubicBezTo>
                <a:cubicBezTo>
                  <a:pt x="143583" y="267328"/>
                  <a:pt x="59288" y="335880"/>
                  <a:pt x="67516" y="407566"/>
                </a:cubicBezTo>
                <a:cubicBezTo>
                  <a:pt x="75743" y="479252"/>
                  <a:pt x="173377" y="526925"/>
                  <a:pt x="285587" y="514046"/>
                </a:cubicBezTo>
                <a:cubicBezTo>
                  <a:pt x="397797" y="501168"/>
                  <a:pt x="482091" y="432615"/>
                  <a:pt x="473864" y="360929"/>
                </a:cubicBezTo>
                <a:cubicBezTo>
                  <a:pt x="466665" y="298204"/>
                  <a:pt x="391015" y="253864"/>
                  <a:pt x="297042" y="252387"/>
                </a:cubicBezTo>
                <a:close/>
                <a:moveTo>
                  <a:pt x="509416" y="97868"/>
                </a:moveTo>
                <a:cubicBezTo>
                  <a:pt x="544841" y="99182"/>
                  <a:pt x="588107" y="127580"/>
                  <a:pt x="590257" y="183051"/>
                </a:cubicBezTo>
                <a:cubicBezTo>
                  <a:pt x="592352" y="199448"/>
                  <a:pt x="588214" y="215684"/>
                  <a:pt x="579852" y="229407"/>
                </a:cubicBezTo>
                <a:lnTo>
                  <a:pt x="580228" y="229581"/>
                </a:lnTo>
                <a:cubicBezTo>
                  <a:pt x="580244" y="229743"/>
                  <a:pt x="580186" y="229872"/>
                  <a:pt x="580126" y="230000"/>
                </a:cubicBezTo>
                <a:lnTo>
                  <a:pt x="578707" y="232024"/>
                </a:lnTo>
                <a:cubicBezTo>
                  <a:pt x="578590" y="232839"/>
                  <a:pt x="578192" y="233485"/>
                  <a:pt x="577787" y="234126"/>
                </a:cubicBezTo>
                <a:lnTo>
                  <a:pt x="577385" y="233908"/>
                </a:lnTo>
                <a:cubicBezTo>
                  <a:pt x="572286" y="241165"/>
                  <a:pt x="563167" y="244302"/>
                  <a:pt x="554750" y="241632"/>
                </a:cubicBezTo>
                <a:lnTo>
                  <a:pt x="548315" y="238643"/>
                </a:lnTo>
                <a:cubicBezTo>
                  <a:pt x="539522" y="233101"/>
                  <a:pt x="536249" y="221620"/>
                  <a:pt x="540834" y="211750"/>
                </a:cubicBezTo>
                <a:lnTo>
                  <a:pt x="541088" y="211402"/>
                </a:lnTo>
                <a:lnTo>
                  <a:pt x="541243" y="211474"/>
                </a:lnTo>
                <a:cubicBezTo>
                  <a:pt x="549302" y="193084"/>
                  <a:pt x="546794" y="175359"/>
                  <a:pt x="541863" y="165391"/>
                </a:cubicBezTo>
                <a:cubicBezTo>
                  <a:pt x="534763" y="151042"/>
                  <a:pt x="514479" y="135118"/>
                  <a:pt x="480142" y="145181"/>
                </a:cubicBezTo>
                <a:lnTo>
                  <a:pt x="480025" y="144483"/>
                </a:lnTo>
                <a:cubicBezTo>
                  <a:pt x="471706" y="144624"/>
                  <a:pt x="464282" y="140887"/>
                  <a:pt x="461009" y="134412"/>
                </a:cubicBezTo>
                <a:lnTo>
                  <a:pt x="458966" y="128175"/>
                </a:lnTo>
                <a:cubicBezTo>
                  <a:pt x="457496" y="119354"/>
                  <a:pt x="463572" y="110158"/>
                  <a:pt x="473636" y="106144"/>
                </a:cubicBezTo>
                <a:lnTo>
                  <a:pt x="473571" y="105761"/>
                </a:lnTo>
                <a:cubicBezTo>
                  <a:pt x="485121" y="99922"/>
                  <a:pt x="497817" y="97438"/>
                  <a:pt x="509416" y="97868"/>
                </a:cubicBezTo>
                <a:close/>
                <a:moveTo>
                  <a:pt x="286518" y="82088"/>
                </a:moveTo>
                <a:cubicBezTo>
                  <a:pt x="376738" y="91976"/>
                  <a:pt x="317665" y="163994"/>
                  <a:pt x="337363" y="184000"/>
                </a:cubicBezTo>
                <a:cubicBezTo>
                  <a:pt x="387081" y="179119"/>
                  <a:pt x="437510" y="146098"/>
                  <a:pt x="486517" y="169358"/>
                </a:cubicBezTo>
                <a:cubicBezTo>
                  <a:pt x="533076" y="203014"/>
                  <a:pt x="494312" y="233925"/>
                  <a:pt x="501054" y="264835"/>
                </a:cubicBezTo>
                <a:cubicBezTo>
                  <a:pt x="649340" y="323962"/>
                  <a:pt x="585744" y="409170"/>
                  <a:pt x="562675" y="436725"/>
                </a:cubicBezTo>
                <a:cubicBezTo>
                  <a:pt x="354965" y="648778"/>
                  <a:pt x="45454" y="533772"/>
                  <a:pt x="10807" y="435328"/>
                </a:cubicBezTo>
                <a:cubicBezTo>
                  <a:pt x="-41075" y="330306"/>
                  <a:pt x="100878" y="89491"/>
                  <a:pt x="286518" y="82088"/>
                </a:cubicBezTo>
                <a:close/>
                <a:moveTo>
                  <a:pt x="489068" y="0"/>
                </a:moveTo>
                <a:cubicBezTo>
                  <a:pt x="596753" y="0"/>
                  <a:pt x="684048" y="87296"/>
                  <a:pt x="684048" y="194980"/>
                </a:cubicBezTo>
                <a:cubicBezTo>
                  <a:pt x="684048" y="216847"/>
                  <a:pt x="680448" y="237874"/>
                  <a:pt x="672966" y="257215"/>
                </a:cubicBezTo>
                <a:lnTo>
                  <a:pt x="672379" y="257003"/>
                </a:lnTo>
                <a:cubicBezTo>
                  <a:pt x="668967" y="265617"/>
                  <a:pt x="657523" y="269364"/>
                  <a:pt x="645725" y="265916"/>
                </a:cubicBezTo>
                <a:lnTo>
                  <a:pt x="637884" y="262819"/>
                </a:lnTo>
                <a:cubicBezTo>
                  <a:pt x="627530" y="257587"/>
                  <a:pt x="621785" y="247890"/>
                  <a:pt x="624308" y="239644"/>
                </a:cubicBezTo>
                <a:lnTo>
                  <a:pt x="623975" y="239524"/>
                </a:lnTo>
                <a:cubicBezTo>
                  <a:pt x="629260" y="225659"/>
                  <a:pt x="631774" y="210613"/>
                  <a:pt x="631774" y="194980"/>
                </a:cubicBezTo>
                <a:cubicBezTo>
                  <a:pt x="631774" y="116165"/>
                  <a:pt x="567883" y="52274"/>
                  <a:pt x="489068" y="52274"/>
                </a:cubicBezTo>
                <a:lnTo>
                  <a:pt x="469942" y="54202"/>
                </a:lnTo>
                <a:lnTo>
                  <a:pt x="469951" y="54239"/>
                </a:lnTo>
                <a:cubicBezTo>
                  <a:pt x="469861" y="54366"/>
                  <a:pt x="469744" y="54397"/>
                  <a:pt x="469627" y="54427"/>
                </a:cubicBezTo>
                <a:cubicBezTo>
                  <a:pt x="460634" y="56697"/>
                  <a:pt x="450861" y="49439"/>
                  <a:pt x="446718" y="37636"/>
                </a:cubicBezTo>
                <a:lnTo>
                  <a:pt x="444619" y="29323"/>
                </a:lnTo>
                <a:cubicBezTo>
                  <a:pt x="442667" y="16995"/>
                  <a:pt x="447797" y="5987"/>
                  <a:pt x="456757" y="3699"/>
                </a:cubicBezTo>
                <a:lnTo>
                  <a:pt x="456661" y="3267"/>
                </a:lnTo>
                <a:cubicBezTo>
                  <a:pt x="467135" y="923"/>
                  <a:pt x="477994" y="0"/>
                  <a:pt x="489068" y="0"/>
                </a:cubicBezTo>
                <a:close/>
              </a:path>
            </a:pathLst>
          </a:cu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6" name="Facebook"/>
          <p:cNvSpPr/>
          <p:nvPr/>
        </p:nvSpPr>
        <p:spPr bwMode="auto">
          <a:xfrm>
            <a:off x="6435725" y="4333875"/>
            <a:ext cx="288290" cy="288290"/>
          </a:xfrm>
          <a:custGeom>
            <a:avLst/>
            <a:gdLst>
              <a:gd name="T0" fmla="*/ 1619882 w 3951"/>
              <a:gd name="T1" fmla="*/ 1800397 h 3950"/>
              <a:gd name="T2" fmla="*/ 1077795 w 3951"/>
              <a:gd name="T3" fmla="*/ 1800397 h 3950"/>
              <a:gd name="T4" fmla="*/ 1077795 w 3951"/>
              <a:gd name="T5" fmla="*/ 1153621 h 3950"/>
              <a:gd name="T6" fmla="*/ 1290075 w 3951"/>
              <a:gd name="T7" fmla="*/ 1153621 h 3950"/>
              <a:gd name="T8" fmla="*/ 1290075 w 3951"/>
              <a:gd name="T9" fmla="*/ 901110 h 3950"/>
              <a:gd name="T10" fmla="*/ 1080984 w 3951"/>
              <a:gd name="T11" fmla="*/ 901110 h 3950"/>
              <a:gd name="T12" fmla="*/ 1080984 w 3951"/>
              <a:gd name="T13" fmla="*/ 753432 h 3950"/>
              <a:gd name="T14" fmla="*/ 1160703 w 3951"/>
              <a:gd name="T15" fmla="*/ 683695 h 3950"/>
              <a:gd name="T16" fmla="*/ 1365238 w 3951"/>
              <a:gd name="T17" fmla="*/ 682783 h 3950"/>
              <a:gd name="T18" fmla="*/ 1365238 w 3951"/>
              <a:gd name="T19" fmla="*/ 433918 h 3950"/>
              <a:gd name="T20" fmla="*/ 1037708 w 3951"/>
              <a:gd name="T21" fmla="*/ 433918 h 3950"/>
              <a:gd name="T22" fmla="*/ 791719 w 3951"/>
              <a:gd name="T23" fmla="*/ 705118 h 3950"/>
              <a:gd name="T24" fmla="*/ 791719 w 3951"/>
              <a:gd name="T25" fmla="*/ 901566 h 3950"/>
              <a:gd name="T26" fmla="*/ 610417 w 3951"/>
              <a:gd name="T27" fmla="*/ 901566 h 3950"/>
              <a:gd name="T28" fmla="*/ 609506 w 3951"/>
              <a:gd name="T29" fmla="*/ 1153621 h 3950"/>
              <a:gd name="T30" fmla="*/ 791719 w 3951"/>
              <a:gd name="T31" fmla="*/ 1153621 h 3950"/>
              <a:gd name="T32" fmla="*/ 791719 w 3951"/>
              <a:gd name="T33" fmla="*/ 1800397 h 3950"/>
              <a:gd name="T34" fmla="*/ 179936 w 3951"/>
              <a:gd name="T35" fmla="*/ 1800397 h 3950"/>
              <a:gd name="T36" fmla="*/ 0 w 3951"/>
              <a:gd name="T37" fmla="*/ 1620357 h 3950"/>
              <a:gd name="T38" fmla="*/ 0 w 3951"/>
              <a:gd name="T39" fmla="*/ 180040 h 3950"/>
              <a:gd name="T40" fmla="*/ 179936 w 3951"/>
              <a:gd name="T41" fmla="*/ 0 h 3950"/>
              <a:gd name="T42" fmla="*/ 1619882 w 3951"/>
              <a:gd name="T43" fmla="*/ 0 h 3950"/>
              <a:gd name="T44" fmla="*/ 1799818 w 3951"/>
              <a:gd name="T45" fmla="*/ 180040 h 3950"/>
              <a:gd name="T46" fmla="*/ 1799818 w 3951"/>
              <a:gd name="T47" fmla="*/ 1620357 h 3950"/>
              <a:gd name="T48" fmla="*/ 1619882 w 3951"/>
              <a:gd name="T49" fmla="*/ 1800397 h 39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951" h="3950">
                <a:moveTo>
                  <a:pt x="3556" y="3950"/>
                </a:moveTo>
                <a:cubicBezTo>
                  <a:pt x="2366" y="3950"/>
                  <a:pt x="2366" y="3950"/>
                  <a:pt x="2366" y="3950"/>
                </a:cubicBezTo>
                <a:cubicBezTo>
                  <a:pt x="2366" y="2531"/>
                  <a:pt x="2366" y="2531"/>
                  <a:pt x="2366" y="2531"/>
                </a:cubicBezTo>
                <a:cubicBezTo>
                  <a:pt x="2832" y="2531"/>
                  <a:pt x="2832" y="2531"/>
                  <a:pt x="2832" y="2531"/>
                </a:cubicBezTo>
                <a:cubicBezTo>
                  <a:pt x="2832" y="1977"/>
                  <a:pt x="2832" y="1977"/>
                  <a:pt x="2832" y="1977"/>
                </a:cubicBezTo>
                <a:cubicBezTo>
                  <a:pt x="2373" y="1977"/>
                  <a:pt x="2373" y="1977"/>
                  <a:pt x="2373" y="1977"/>
                </a:cubicBezTo>
                <a:cubicBezTo>
                  <a:pt x="2373" y="1653"/>
                  <a:pt x="2373" y="1653"/>
                  <a:pt x="2373" y="1653"/>
                </a:cubicBezTo>
                <a:cubicBezTo>
                  <a:pt x="2373" y="1653"/>
                  <a:pt x="2376" y="1500"/>
                  <a:pt x="2548" y="1500"/>
                </a:cubicBezTo>
                <a:cubicBezTo>
                  <a:pt x="2720" y="1500"/>
                  <a:pt x="2997" y="1498"/>
                  <a:pt x="2997" y="1498"/>
                </a:cubicBezTo>
                <a:cubicBezTo>
                  <a:pt x="2997" y="952"/>
                  <a:pt x="2997" y="952"/>
                  <a:pt x="2997" y="952"/>
                </a:cubicBezTo>
                <a:cubicBezTo>
                  <a:pt x="2997" y="952"/>
                  <a:pt x="2243" y="952"/>
                  <a:pt x="2278" y="952"/>
                </a:cubicBezTo>
                <a:cubicBezTo>
                  <a:pt x="1774" y="952"/>
                  <a:pt x="1738" y="1547"/>
                  <a:pt x="1738" y="1547"/>
                </a:cubicBezTo>
                <a:cubicBezTo>
                  <a:pt x="1738" y="1978"/>
                  <a:pt x="1738" y="1978"/>
                  <a:pt x="1738" y="1978"/>
                </a:cubicBezTo>
                <a:cubicBezTo>
                  <a:pt x="1340" y="1978"/>
                  <a:pt x="1340" y="1978"/>
                  <a:pt x="1340" y="1978"/>
                </a:cubicBezTo>
                <a:cubicBezTo>
                  <a:pt x="1338" y="2531"/>
                  <a:pt x="1338" y="2531"/>
                  <a:pt x="1338" y="2531"/>
                </a:cubicBezTo>
                <a:cubicBezTo>
                  <a:pt x="1738" y="2531"/>
                  <a:pt x="1738" y="2531"/>
                  <a:pt x="1738" y="2531"/>
                </a:cubicBezTo>
                <a:cubicBezTo>
                  <a:pt x="1738" y="3950"/>
                  <a:pt x="1738" y="3950"/>
                  <a:pt x="1738" y="3950"/>
                </a:cubicBezTo>
                <a:cubicBezTo>
                  <a:pt x="395" y="3950"/>
                  <a:pt x="395" y="3950"/>
                  <a:pt x="395" y="3950"/>
                </a:cubicBezTo>
                <a:cubicBezTo>
                  <a:pt x="177" y="3950"/>
                  <a:pt x="0" y="3773"/>
                  <a:pt x="0" y="3555"/>
                </a:cubicBezTo>
                <a:cubicBezTo>
                  <a:pt x="0" y="395"/>
                  <a:pt x="0" y="395"/>
                  <a:pt x="0" y="395"/>
                </a:cubicBezTo>
                <a:cubicBezTo>
                  <a:pt x="0" y="177"/>
                  <a:pt x="177" y="0"/>
                  <a:pt x="395" y="0"/>
                </a:cubicBezTo>
                <a:cubicBezTo>
                  <a:pt x="3556" y="0"/>
                  <a:pt x="3556" y="0"/>
                  <a:pt x="3556" y="0"/>
                </a:cubicBezTo>
                <a:cubicBezTo>
                  <a:pt x="3774" y="0"/>
                  <a:pt x="3951" y="177"/>
                  <a:pt x="3951" y="395"/>
                </a:cubicBezTo>
                <a:cubicBezTo>
                  <a:pt x="3951" y="3555"/>
                  <a:pt x="3951" y="3555"/>
                  <a:pt x="3951" y="3555"/>
                </a:cubicBezTo>
                <a:cubicBezTo>
                  <a:pt x="3951" y="3773"/>
                  <a:pt x="3774" y="3950"/>
                  <a:pt x="3556" y="3950"/>
                </a:cubicBezTo>
                <a:close/>
              </a:path>
            </a:pathLst>
          </a:custGeom>
          <a:solidFill>
            <a:srgbClr val="353535"/>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500"/>
                            </p:stCondLst>
                            <p:childTnLst>
                              <p:par>
                                <p:cTn id="21" presetID="22" presetClass="entr" presetSubtype="4"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par>
                          <p:cTn id="24" fill="hold">
                            <p:stCondLst>
                              <p:cond delay="2000"/>
                            </p:stCondLst>
                            <p:childTnLst>
                              <p:par>
                                <p:cTn id="25" presetID="22" presetClass="entr" presetSubtype="2"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right)">
                                      <p:cBhvr>
                                        <p:cTn id="27" dur="500"/>
                                        <p:tgtEl>
                                          <p:spTgt spid="14"/>
                                        </p:tgtEl>
                                      </p:cBhvr>
                                    </p:animEffect>
                                  </p:childTnLst>
                                </p:cTn>
                              </p:par>
                            </p:childTnLst>
                          </p:cTn>
                        </p:par>
                        <p:par>
                          <p:cTn id="28" fill="hold">
                            <p:stCondLst>
                              <p:cond delay="2500"/>
                            </p:stCondLst>
                            <p:childTnLst>
                              <p:par>
                                <p:cTn id="29" presetID="14" presetClass="entr" presetSubtype="5" fill="hold" grpId="1"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randombar(vertical)">
                                      <p:cBhvr>
                                        <p:cTn id="31" dur="500"/>
                                        <p:tgtEl>
                                          <p:spTgt spid="15"/>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301"/>
                                        </p:tgtEl>
                                        <p:attrNameLst>
                                          <p:attrName>style.visibility</p:attrName>
                                        </p:attrNameLst>
                                      </p:cBhvr>
                                      <p:to>
                                        <p:strVal val="visible"/>
                                      </p:to>
                                    </p:set>
                                    <p:anim calcmode="lin" valueType="num">
                                      <p:cBhvr>
                                        <p:cTn id="35" dur="500" fill="hold"/>
                                        <p:tgtEl>
                                          <p:spTgt spid="301"/>
                                        </p:tgtEl>
                                        <p:attrNameLst>
                                          <p:attrName>ppt_w</p:attrName>
                                        </p:attrNameLst>
                                      </p:cBhvr>
                                      <p:tavLst>
                                        <p:tav tm="0">
                                          <p:val>
                                            <p:fltVal val="0"/>
                                          </p:val>
                                        </p:tav>
                                        <p:tav tm="100000">
                                          <p:val>
                                            <p:strVal val="#ppt_w"/>
                                          </p:val>
                                        </p:tav>
                                      </p:tavLst>
                                    </p:anim>
                                    <p:anim calcmode="lin" valueType="num">
                                      <p:cBhvr>
                                        <p:cTn id="36" dur="500" fill="hold"/>
                                        <p:tgtEl>
                                          <p:spTgt spid="301"/>
                                        </p:tgtEl>
                                        <p:attrNameLst>
                                          <p:attrName>ppt_h</p:attrName>
                                        </p:attrNameLst>
                                      </p:cBhvr>
                                      <p:tavLst>
                                        <p:tav tm="0">
                                          <p:val>
                                            <p:fltVal val="0"/>
                                          </p:val>
                                        </p:tav>
                                        <p:tav tm="100000">
                                          <p:val>
                                            <p:strVal val="#ppt_h"/>
                                          </p:val>
                                        </p:tav>
                                      </p:tavLst>
                                    </p:anim>
                                    <p:animEffect transition="in" filter="fade">
                                      <p:cBhvr>
                                        <p:cTn id="37" dur="500"/>
                                        <p:tgtEl>
                                          <p:spTgt spid="301"/>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302"/>
                                        </p:tgtEl>
                                        <p:attrNameLst>
                                          <p:attrName>style.visibility</p:attrName>
                                        </p:attrNameLst>
                                      </p:cBhvr>
                                      <p:to>
                                        <p:strVal val="visible"/>
                                      </p:to>
                                    </p:set>
                                    <p:anim calcmode="lin" valueType="num">
                                      <p:cBhvr>
                                        <p:cTn id="41" dur="500" fill="hold"/>
                                        <p:tgtEl>
                                          <p:spTgt spid="302"/>
                                        </p:tgtEl>
                                        <p:attrNameLst>
                                          <p:attrName>ppt_w</p:attrName>
                                        </p:attrNameLst>
                                      </p:cBhvr>
                                      <p:tavLst>
                                        <p:tav tm="0">
                                          <p:val>
                                            <p:fltVal val="0"/>
                                          </p:val>
                                        </p:tav>
                                        <p:tav tm="100000">
                                          <p:val>
                                            <p:strVal val="#ppt_w"/>
                                          </p:val>
                                        </p:tav>
                                      </p:tavLst>
                                    </p:anim>
                                    <p:anim calcmode="lin" valueType="num">
                                      <p:cBhvr>
                                        <p:cTn id="42" dur="500" fill="hold"/>
                                        <p:tgtEl>
                                          <p:spTgt spid="302"/>
                                        </p:tgtEl>
                                        <p:attrNameLst>
                                          <p:attrName>ppt_h</p:attrName>
                                        </p:attrNameLst>
                                      </p:cBhvr>
                                      <p:tavLst>
                                        <p:tav tm="0">
                                          <p:val>
                                            <p:fltVal val="0"/>
                                          </p:val>
                                        </p:tav>
                                        <p:tav tm="100000">
                                          <p:val>
                                            <p:strVal val="#ppt_h"/>
                                          </p:val>
                                        </p:tav>
                                      </p:tavLst>
                                    </p:anim>
                                    <p:animEffect transition="in" filter="fade">
                                      <p:cBhvr>
                                        <p:cTn id="43" dur="500"/>
                                        <p:tgtEl>
                                          <p:spTgt spid="302"/>
                                        </p:tgtEl>
                                      </p:cBhvr>
                                    </p:animEffect>
                                  </p:childTnLst>
                                </p:cTn>
                              </p:par>
                            </p:childTnLst>
                          </p:cTn>
                        </p:par>
                        <p:par>
                          <p:cTn id="44" fill="hold">
                            <p:stCondLst>
                              <p:cond delay="4000"/>
                            </p:stCondLst>
                            <p:childTnLst>
                              <p:par>
                                <p:cTn id="45" presetID="53" presetClass="entr" presetSubtype="16"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animEffect transition="in" filter="fade">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bldLvl="0" animBg="1"/>
      <p:bldP spid="7" grpId="0" bldLvl="0" animBg="1"/>
      <p:bldP spid="14" grpId="0"/>
      <p:bldP spid="15" grpId="0"/>
      <p:bldP spid="15" grpId="1"/>
      <p:bldP spid="301" grpId="0" bldLvl="0" animBg="1"/>
      <p:bldP spid="302" grpId="0" bldLvl="0" animBg="1"/>
      <p:bldP spid="16"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466965" y="808355"/>
            <a:ext cx="4076065" cy="5241290"/>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725170" y="1511935"/>
            <a:ext cx="640080" cy="640080"/>
            <a:chOff x="2095" y="2746"/>
            <a:chExt cx="1008" cy="1008"/>
          </a:xfrm>
        </p:grpSpPr>
        <p:sp>
          <p:nvSpPr>
            <p:cNvPr id="5" name="椭圆 4"/>
            <p:cNvSpPr/>
            <p:nvPr/>
          </p:nvSpPr>
          <p:spPr>
            <a:xfrm>
              <a:off x="2095" y="2746"/>
              <a:ext cx="1008" cy="1008"/>
            </a:xfrm>
            <a:prstGeom prst="ellipse">
              <a:avLst/>
            </a:prstGeom>
            <a:noFill/>
            <a:ln>
              <a:solidFill>
                <a:srgbClr val="3535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华文细黑" panose="02010600040101010101" charset="-122"/>
                <a:ea typeface="华文细黑" panose="02010600040101010101" charset="-122"/>
              </a:endParaRPr>
            </a:p>
          </p:txBody>
        </p:sp>
        <p:sp>
          <p:nvSpPr>
            <p:cNvPr id="6" name="椭圆 5"/>
            <p:cNvSpPr/>
            <p:nvPr/>
          </p:nvSpPr>
          <p:spPr>
            <a:xfrm>
              <a:off x="2145" y="2796"/>
              <a:ext cx="909" cy="909"/>
            </a:xfrm>
            <a:prstGeom prst="ellipse">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latin typeface="华文细黑" panose="02010600040101010101" charset="-122"/>
                  <a:ea typeface="华文细黑" panose="02010600040101010101" charset="-122"/>
                </a:rPr>
                <a:t>01</a:t>
              </a:r>
              <a:endParaRPr lang="en-US" altLang="zh-CN" sz="1600">
                <a:latin typeface="华文细黑" panose="02010600040101010101" charset="-122"/>
                <a:ea typeface="华文细黑" panose="02010600040101010101" charset="-122"/>
              </a:endParaRPr>
            </a:p>
          </p:txBody>
        </p:sp>
      </p:grpSp>
      <p:sp>
        <p:nvSpPr>
          <p:cNvPr id="12" name="文本框 11"/>
          <p:cNvSpPr txBox="1"/>
          <p:nvPr/>
        </p:nvSpPr>
        <p:spPr>
          <a:xfrm>
            <a:off x="1559560" y="1406525"/>
            <a:ext cx="2969895" cy="3860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600" b="1" dirty="0">
                <a:solidFill>
                  <a:srgbClr val="353535"/>
                </a:solidFill>
                <a:latin typeface="华文细黑" panose="02010600040101010101" charset="-122"/>
                <a:ea typeface="华文细黑" panose="02010600040101010101" charset="-122"/>
                <a:sym typeface="+mn-ea"/>
              </a:rPr>
              <a:t>Click here to add your title</a:t>
            </a:r>
            <a:endParaRPr lang="zh-CN" altLang="en-US" sz="1600" b="1" dirty="0">
              <a:solidFill>
                <a:srgbClr val="353535"/>
              </a:solidFill>
              <a:latin typeface="华文细黑" panose="02010600040101010101" charset="-122"/>
              <a:ea typeface="华文细黑" panose="02010600040101010101" charset="-122"/>
              <a:sym typeface="+mn-ea"/>
            </a:endParaRPr>
          </a:p>
        </p:txBody>
      </p:sp>
      <p:sp>
        <p:nvSpPr>
          <p:cNvPr id="13" name="文本框 12"/>
          <p:cNvSpPr txBox="1"/>
          <p:nvPr/>
        </p:nvSpPr>
        <p:spPr>
          <a:xfrm>
            <a:off x="1559560" y="1792605"/>
            <a:ext cx="5043170" cy="5530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dirty="0">
              <a:solidFill>
                <a:srgbClr val="353535"/>
              </a:solidFill>
              <a:latin typeface="华文细黑" panose="02010600040101010101" charset="-122"/>
              <a:ea typeface="华文细黑" panose="02010600040101010101" charset="-122"/>
              <a:sym typeface="+mn-ea"/>
            </a:endParaRPr>
          </a:p>
        </p:txBody>
      </p:sp>
      <p:grpSp>
        <p:nvGrpSpPr>
          <p:cNvPr id="8" name="组合 7"/>
          <p:cNvGrpSpPr/>
          <p:nvPr/>
        </p:nvGrpSpPr>
        <p:grpSpPr>
          <a:xfrm>
            <a:off x="693420" y="3108960"/>
            <a:ext cx="640080" cy="640080"/>
            <a:chOff x="2095" y="2746"/>
            <a:chExt cx="1008" cy="1008"/>
          </a:xfrm>
        </p:grpSpPr>
        <p:sp>
          <p:nvSpPr>
            <p:cNvPr id="9" name="椭圆 8"/>
            <p:cNvSpPr/>
            <p:nvPr/>
          </p:nvSpPr>
          <p:spPr>
            <a:xfrm>
              <a:off x="2095" y="2746"/>
              <a:ext cx="1008" cy="1008"/>
            </a:xfrm>
            <a:prstGeom prst="ellipse">
              <a:avLst/>
            </a:prstGeom>
            <a:noFill/>
            <a:ln>
              <a:solidFill>
                <a:srgbClr val="3535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145" y="2796"/>
              <a:ext cx="909" cy="909"/>
            </a:xfrm>
            <a:prstGeom prst="ellipse">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latin typeface="华文细黑" panose="02010600040101010101" charset="-122"/>
                  <a:ea typeface="华文细黑" panose="02010600040101010101" charset="-122"/>
                  <a:sym typeface="+mn-ea"/>
                </a:rPr>
                <a:t>02</a:t>
              </a:r>
              <a:endParaRPr lang="zh-CN" altLang="en-US"/>
            </a:p>
          </p:txBody>
        </p:sp>
      </p:grpSp>
      <p:sp>
        <p:nvSpPr>
          <p:cNvPr id="11" name="文本框 10"/>
          <p:cNvSpPr txBox="1"/>
          <p:nvPr/>
        </p:nvSpPr>
        <p:spPr>
          <a:xfrm>
            <a:off x="1527810" y="3003550"/>
            <a:ext cx="2969895" cy="3860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600" b="1" dirty="0">
                <a:solidFill>
                  <a:srgbClr val="353535"/>
                </a:solidFill>
                <a:latin typeface="华文细黑" panose="02010600040101010101" charset="-122"/>
                <a:ea typeface="华文细黑" panose="02010600040101010101" charset="-122"/>
                <a:sym typeface="+mn-ea"/>
              </a:rPr>
              <a:t>Click here to add your title</a:t>
            </a:r>
            <a:endParaRPr lang="zh-CN" altLang="en-US" sz="1600" b="1" dirty="0">
              <a:solidFill>
                <a:srgbClr val="353535"/>
              </a:solidFill>
              <a:latin typeface="华文细黑" panose="02010600040101010101" charset="-122"/>
              <a:ea typeface="华文细黑" panose="02010600040101010101" charset="-122"/>
              <a:sym typeface="+mn-ea"/>
            </a:endParaRPr>
          </a:p>
        </p:txBody>
      </p:sp>
      <p:sp>
        <p:nvSpPr>
          <p:cNvPr id="14" name="文本框 13"/>
          <p:cNvSpPr txBox="1"/>
          <p:nvPr/>
        </p:nvSpPr>
        <p:spPr>
          <a:xfrm>
            <a:off x="1527810" y="3389630"/>
            <a:ext cx="5043170" cy="5530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dirty="0">
              <a:solidFill>
                <a:srgbClr val="353535"/>
              </a:solidFill>
              <a:latin typeface="华文细黑" panose="02010600040101010101" charset="-122"/>
              <a:ea typeface="华文细黑" panose="02010600040101010101" charset="-122"/>
              <a:sym typeface="+mn-ea"/>
            </a:endParaRPr>
          </a:p>
        </p:txBody>
      </p:sp>
      <p:grpSp>
        <p:nvGrpSpPr>
          <p:cNvPr id="15" name="组合 14"/>
          <p:cNvGrpSpPr/>
          <p:nvPr/>
        </p:nvGrpSpPr>
        <p:grpSpPr>
          <a:xfrm>
            <a:off x="724535" y="4707890"/>
            <a:ext cx="640080" cy="640080"/>
            <a:chOff x="2095" y="2746"/>
            <a:chExt cx="1008" cy="1008"/>
          </a:xfrm>
        </p:grpSpPr>
        <p:sp>
          <p:nvSpPr>
            <p:cNvPr id="16" name="椭圆 15"/>
            <p:cNvSpPr/>
            <p:nvPr/>
          </p:nvSpPr>
          <p:spPr>
            <a:xfrm>
              <a:off x="2095" y="2746"/>
              <a:ext cx="1008" cy="1008"/>
            </a:xfrm>
            <a:prstGeom prst="ellipse">
              <a:avLst/>
            </a:prstGeom>
            <a:noFill/>
            <a:ln>
              <a:solidFill>
                <a:srgbClr val="3535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145" y="2796"/>
              <a:ext cx="909" cy="909"/>
            </a:xfrm>
            <a:prstGeom prst="ellipse">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latin typeface="华文细黑" panose="02010600040101010101" charset="-122"/>
                  <a:ea typeface="华文细黑" panose="02010600040101010101" charset="-122"/>
                  <a:sym typeface="+mn-ea"/>
                </a:rPr>
                <a:t>03</a:t>
              </a:r>
              <a:endParaRPr lang="zh-CN" altLang="en-US"/>
            </a:p>
          </p:txBody>
        </p:sp>
      </p:grpSp>
      <p:sp>
        <p:nvSpPr>
          <p:cNvPr id="18" name="文本框 17"/>
          <p:cNvSpPr txBox="1"/>
          <p:nvPr/>
        </p:nvSpPr>
        <p:spPr>
          <a:xfrm>
            <a:off x="1558925" y="4602480"/>
            <a:ext cx="2969895" cy="3860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600" b="1" dirty="0">
                <a:solidFill>
                  <a:srgbClr val="353535"/>
                </a:solidFill>
                <a:latin typeface="华文细黑" panose="02010600040101010101" charset="-122"/>
                <a:ea typeface="华文细黑" panose="02010600040101010101" charset="-122"/>
                <a:sym typeface="+mn-ea"/>
              </a:rPr>
              <a:t>Click here to add your title</a:t>
            </a:r>
            <a:endParaRPr lang="zh-CN" altLang="en-US" sz="1600" b="1" dirty="0">
              <a:solidFill>
                <a:srgbClr val="353535"/>
              </a:solidFill>
              <a:latin typeface="华文细黑" panose="02010600040101010101" charset="-122"/>
              <a:ea typeface="华文细黑" panose="02010600040101010101" charset="-122"/>
              <a:sym typeface="+mn-ea"/>
            </a:endParaRPr>
          </a:p>
        </p:txBody>
      </p:sp>
      <p:sp>
        <p:nvSpPr>
          <p:cNvPr id="19" name="文本框 18"/>
          <p:cNvSpPr txBox="1"/>
          <p:nvPr/>
        </p:nvSpPr>
        <p:spPr>
          <a:xfrm>
            <a:off x="1558925" y="4988560"/>
            <a:ext cx="5043170" cy="5530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dirty="0">
              <a:solidFill>
                <a:srgbClr val="353535"/>
              </a:solidFill>
              <a:latin typeface="华文细黑" panose="02010600040101010101" charset="-122"/>
              <a:ea typeface="华文细黑" panose="02010600040101010101"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par>
                          <p:cTn id="14" fill="hold">
                            <p:stCondLst>
                              <p:cond delay="1000"/>
                            </p:stCondLst>
                            <p:childTnLst>
                              <p:par>
                                <p:cTn id="15" presetID="14" presetClass="entr" presetSubtype="5" fill="hold" grpId="1"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vertical)">
                                      <p:cBhvr>
                                        <p:cTn id="17" dur="500"/>
                                        <p:tgtEl>
                                          <p:spTgt spid="13"/>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par>
                          <p:cTn id="28" fill="hold">
                            <p:stCondLst>
                              <p:cond delay="2500"/>
                            </p:stCondLst>
                            <p:childTnLst>
                              <p:par>
                                <p:cTn id="29" presetID="14" presetClass="entr" presetSubtype="5" fill="hold" grpId="1"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randombar(vertical)">
                                      <p:cBhvr>
                                        <p:cTn id="31" dur="500"/>
                                        <p:tgtEl>
                                          <p:spTgt spid="14"/>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500" fill="hold"/>
                                        <p:tgtEl>
                                          <p:spTgt spid="15"/>
                                        </p:tgtEl>
                                        <p:attrNameLst>
                                          <p:attrName>ppt_w</p:attrName>
                                        </p:attrNameLst>
                                      </p:cBhvr>
                                      <p:tavLst>
                                        <p:tav tm="0">
                                          <p:val>
                                            <p:fltVal val="0"/>
                                          </p:val>
                                        </p:tav>
                                        <p:tav tm="100000">
                                          <p:val>
                                            <p:strVal val="#ppt_w"/>
                                          </p:val>
                                        </p:tav>
                                      </p:tavLst>
                                    </p:anim>
                                    <p:anim calcmode="lin" valueType="num">
                                      <p:cBhvr>
                                        <p:cTn id="36" dur="500" fill="hold"/>
                                        <p:tgtEl>
                                          <p:spTgt spid="15"/>
                                        </p:tgtEl>
                                        <p:attrNameLst>
                                          <p:attrName>ppt_h</p:attrName>
                                        </p:attrNameLst>
                                      </p:cBhvr>
                                      <p:tavLst>
                                        <p:tav tm="0">
                                          <p:val>
                                            <p:fltVal val="0"/>
                                          </p:val>
                                        </p:tav>
                                        <p:tav tm="100000">
                                          <p:val>
                                            <p:strVal val="#ppt_h"/>
                                          </p:val>
                                        </p:tav>
                                      </p:tavLst>
                                    </p:anim>
                                    <p:animEffect transition="in" filter="fade">
                                      <p:cBhvr>
                                        <p:cTn id="37" dur="500"/>
                                        <p:tgtEl>
                                          <p:spTgt spid="15"/>
                                        </p:tgtEl>
                                      </p:cBhvr>
                                    </p:animEffect>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left)">
                                      <p:cBhvr>
                                        <p:cTn id="41" dur="500"/>
                                        <p:tgtEl>
                                          <p:spTgt spid="18"/>
                                        </p:tgtEl>
                                      </p:cBhvr>
                                    </p:animEffect>
                                  </p:childTnLst>
                                </p:cTn>
                              </p:par>
                            </p:childTnLst>
                          </p:cTn>
                        </p:par>
                        <p:par>
                          <p:cTn id="42" fill="hold">
                            <p:stCondLst>
                              <p:cond delay="4000"/>
                            </p:stCondLst>
                            <p:childTnLst>
                              <p:par>
                                <p:cTn id="43" presetID="14" presetClass="entr" presetSubtype="5" fill="hold" grpId="1"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randombar(vertical)">
                                      <p:cBhvr>
                                        <p:cTn id="45" dur="500"/>
                                        <p:tgtEl>
                                          <p:spTgt spid="19"/>
                                        </p:tgtEl>
                                      </p:cBhvr>
                                    </p:animEffect>
                                  </p:childTnLst>
                                </p:cTn>
                              </p:par>
                            </p:childTnLst>
                          </p:cTn>
                        </p:par>
                        <p:par>
                          <p:cTn id="46" fill="hold">
                            <p:stCondLst>
                              <p:cond delay="4500"/>
                            </p:stCondLst>
                            <p:childTnLst>
                              <p:par>
                                <p:cTn id="47" presetID="18" presetClass="entr" presetSubtype="6"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strips(downRight)">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P spid="13" grpId="0"/>
      <p:bldP spid="13" grpId="1"/>
      <p:bldP spid="11" grpId="0"/>
      <p:bldP spid="14" grpId="0"/>
      <p:bldP spid="14" grpId="1"/>
      <p:bldP spid="18" grpId="0"/>
      <p:bldP spid="19" grpId="0"/>
      <p:bldP spid="1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266815" y="707390"/>
            <a:ext cx="5151755" cy="5151755"/>
            <a:chOff x="7509" y="1797"/>
            <a:chExt cx="8113" cy="8113"/>
          </a:xfrm>
          <a:blipFill rotWithShape="1">
            <a:blip r:embed="rId1"/>
            <a:stretch>
              <a:fillRect/>
            </a:stretch>
          </a:blipFill>
        </p:grpSpPr>
        <p:sp>
          <p:nvSpPr>
            <p:cNvPr id="4" name="矩形 3"/>
            <p:cNvSpPr/>
            <p:nvPr/>
          </p:nvSpPr>
          <p:spPr>
            <a:xfrm>
              <a:off x="7509" y="1797"/>
              <a:ext cx="3907" cy="39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716" y="1797"/>
              <a:ext cx="3907" cy="39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716" y="6004"/>
              <a:ext cx="3907" cy="39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509" y="6004"/>
              <a:ext cx="3907" cy="39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flipH="1">
            <a:off x="5634355" y="5088255"/>
            <a:ext cx="5784850" cy="1113790"/>
            <a:chOff x="2349" y="7543"/>
            <a:chExt cx="9110" cy="1754"/>
          </a:xfrm>
        </p:grpSpPr>
        <p:grpSp>
          <p:nvGrpSpPr>
            <p:cNvPr id="9" name="组合 8"/>
            <p:cNvGrpSpPr/>
            <p:nvPr/>
          </p:nvGrpSpPr>
          <p:grpSpPr>
            <a:xfrm>
              <a:off x="2349" y="7695"/>
              <a:ext cx="9036" cy="1603"/>
              <a:chOff x="2349" y="7695"/>
              <a:chExt cx="9036" cy="1603"/>
            </a:xfrm>
          </p:grpSpPr>
          <p:cxnSp>
            <p:nvCxnSpPr>
              <p:cNvPr id="11" name="直接连接符 10"/>
              <p:cNvCxnSpPr/>
              <p:nvPr/>
            </p:nvCxnSpPr>
            <p:spPr>
              <a:xfrm>
                <a:off x="2349" y="9298"/>
                <a:ext cx="9032" cy="0"/>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11381" y="7695"/>
                <a:ext cx="4" cy="1603"/>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grpSp>
        <p:sp>
          <p:nvSpPr>
            <p:cNvPr id="13" name="椭圆 12"/>
            <p:cNvSpPr/>
            <p:nvPr/>
          </p:nvSpPr>
          <p:spPr>
            <a:xfrm>
              <a:off x="11307" y="7543"/>
              <a:ext cx="152" cy="152"/>
            </a:xfrm>
            <a:prstGeom prst="ellipse">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6" name="圈箭头"/>
          <p:cNvSpPr/>
          <p:nvPr/>
        </p:nvSpPr>
        <p:spPr>
          <a:xfrm rot="5400000">
            <a:off x="5452110" y="707390"/>
            <a:ext cx="460375" cy="460375"/>
          </a:xfrm>
          <a:custGeom>
            <a:avLst/>
            <a:gdLst>
              <a:gd name="connsiteX0" fmla="*/ 158628 w 585904"/>
              <a:gd name="connsiteY0" fmla="*/ 130053 h 585904"/>
              <a:gd name="connsiteX1" fmla="*/ 321527 w 585904"/>
              <a:gd name="connsiteY1" fmla="*/ 130053 h 585904"/>
              <a:gd name="connsiteX2" fmla="*/ 484425 w 585904"/>
              <a:gd name="connsiteY2" fmla="*/ 292952 h 585904"/>
              <a:gd name="connsiteX3" fmla="*/ 321527 w 585904"/>
              <a:gd name="connsiteY3" fmla="*/ 455850 h 585904"/>
              <a:gd name="connsiteX4" fmla="*/ 158628 w 585904"/>
              <a:gd name="connsiteY4" fmla="*/ 455850 h 585904"/>
              <a:gd name="connsiteX5" fmla="*/ 321527 w 585904"/>
              <a:gd name="connsiteY5" fmla="*/ 292952 h 585904"/>
              <a:gd name="connsiteX6" fmla="*/ 292951 w 585904"/>
              <a:gd name="connsiteY6" fmla="*/ 28505 h 585904"/>
              <a:gd name="connsiteX7" fmla="*/ 28504 w 585904"/>
              <a:gd name="connsiteY7" fmla="*/ 292952 h 585904"/>
              <a:gd name="connsiteX8" fmla="*/ 292951 w 585904"/>
              <a:gd name="connsiteY8" fmla="*/ 557399 h 585904"/>
              <a:gd name="connsiteX9" fmla="*/ 557398 w 585904"/>
              <a:gd name="connsiteY9" fmla="*/ 292952 h 585904"/>
              <a:gd name="connsiteX10" fmla="*/ 292951 w 585904"/>
              <a:gd name="connsiteY10" fmla="*/ 28505 h 585904"/>
              <a:gd name="connsiteX11" fmla="*/ 292952 w 585904"/>
              <a:gd name="connsiteY11" fmla="*/ 0 h 585904"/>
              <a:gd name="connsiteX12" fmla="*/ 585904 w 585904"/>
              <a:gd name="connsiteY12" fmla="*/ 292952 h 585904"/>
              <a:gd name="connsiteX13" fmla="*/ 292952 w 585904"/>
              <a:gd name="connsiteY13" fmla="*/ 585904 h 585904"/>
              <a:gd name="connsiteX14" fmla="*/ 0 w 585904"/>
              <a:gd name="connsiteY14" fmla="*/ 292952 h 585904"/>
              <a:gd name="connsiteX15" fmla="*/ 292952 w 585904"/>
              <a:gd name="connsiteY15" fmla="*/ 0 h 58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5904" h="585904">
                <a:moveTo>
                  <a:pt x="158628" y="130053"/>
                </a:moveTo>
                <a:lnTo>
                  <a:pt x="321527" y="130053"/>
                </a:lnTo>
                <a:lnTo>
                  <a:pt x="484425" y="292952"/>
                </a:lnTo>
                <a:lnTo>
                  <a:pt x="321527" y="455850"/>
                </a:lnTo>
                <a:lnTo>
                  <a:pt x="158628" y="455850"/>
                </a:lnTo>
                <a:lnTo>
                  <a:pt x="321527" y="292952"/>
                </a:lnTo>
                <a:close/>
                <a:moveTo>
                  <a:pt x="292951" y="28505"/>
                </a:moveTo>
                <a:cubicBezTo>
                  <a:pt x="146901" y="28505"/>
                  <a:pt x="28504" y="146902"/>
                  <a:pt x="28504" y="292952"/>
                </a:cubicBezTo>
                <a:cubicBezTo>
                  <a:pt x="28504" y="439002"/>
                  <a:pt x="146901" y="557399"/>
                  <a:pt x="292951" y="557399"/>
                </a:cubicBezTo>
                <a:cubicBezTo>
                  <a:pt x="439001" y="557399"/>
                  <a:pt x="557398" y="439002"/>
                  <a:pt x="557398" y="292952"/>
                </a:cubicBezTo>
                <a:cubicBezTo>
                  <a:pt x="557398" y="146902"/>
                  <a:pt x="439001" y="28505"/>
                  <a:pt x="292951" y="28505"/>
                </a:cubicBezTo>
                <a:close/>
                <a:moveTo>
                  <a:pt x="292952" y="0"/>
                </a:moveTo>
                <a:cubicBezTo>
                  <a:pt x="454745" y="0"/>
                  <a:pt x="585904" y="131159"/>
                  <a:pt x="585904" y="292952"/>
                </a:cubicBezTo>
                <a:cubicBezTo>
                  <a:pt x="585904" y="454745"/>
                  <a:pt x="454745" y="585904"/>
                  <a:pt x="292952" y="585904"/>
                </a:cubicBezTo>
                <a:cubicBezTo>
                  <a:pt x="131159" y="585904"/>
                  <a:pt x="0" y="454745"/>
                  <a:pt x="0" y="292952"/>
                </a:cubicBezTo>
                <a:cubicBezTo>
                  <a:pt x="0" y="131159"/>
                  <a:pt x="131159" y="0"/>
                  <a:pt x="292952" y="0"/>
                </a:cubicBezTo>
                <a:close/>
              </a:path>
            </a:pathLst>
          </a:cu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3028315" y="1478915"/>
            <a:ext cx="2969895" cy="3860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zh-CN" altLang="en-US" sz="1600" b="1" dirty="0">
                <a:solidFill>
                  <a:srgbClr val="353535"/>
                </a:solidFill>
                <a:latin typeface="华文细黑" panose="02010600040101010101" charset="-122"/>
                <a:ea typeface="华文细黑" panose="02010600040101010101" charset="-122"/>
                <a:sym typeface="+mn-ea"/>
              </a:rPr>
              <a:t>Click here to add your title</a:t>
            </a:r>
            <a:endParaRPr lang="zh-CN" altLang="en-US" sz="1600" b="1" dirty="0">
              <a:solidFill>
                <a:srgbClr val="353535"/>
              </a:solidFill>
              <a:latin typeface="华文细黑" panose="02010600040101010101" charset="-122"/>
              <a:ea typeface="华文细黑" panose="02010600040101010101" charset="-122"/>
              <a:sym typeface="+mn-ea"/>
            </a:endParaRPr>
          </a:p>
        </p:txBody>
      </p:sp>
      <p:sp>
        <p:nvSpPr>
          <p:cNvPr id="15" name="文本框 14"/>
          <p:cNvSpPr txBox="1"/>
          <p:nvPr/>
        </p:nvSpPr>
        <p:spPr>
          <a:xfrm>
            <a:off x="598805" y="1982470"/>
            <a:ext cx="5399405" cy="21685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a:solidFill>
                <a:srgbClr val="353535"/>
              </a:solidFill>
              <a:latin typeface="华文细黑" panose="02010600040101010101" charset="-122"/>
              <a:ea typeface="华文细黑" panose="02010600040101010101" charset="-122"/>
              <a:sym typeface="+mn-ea"/>
            </a:endParaRPr>
          </a:p>
          <a:p>
            <a:pPr algn="r" fontAlgn="auto">
              <a:lnSpc>
                <a:spcPct val="150000"/>
              </a:lnSpc>
            </a:pPr>
            <a:endParaRPr lang="zh-CN" altLang="en-US" sz="1000" dirty="0">
              <a:solidFill>
                <a:srgbClr val="353535"/>
              </a:solidFill>
              <a:latin typeface="华文细黑" panose="02010600040101010101" charset="-122"/>
              <a:ea typeface="华文细黑" panose="02010600040101010101" charset="-122"/>
              <a:sym typeface="+mn-ea"/>
            </a:endParaRPr>
          </a:p>
          <a:p>
            <a:pPr algn="r"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woman.I love you more than I've ever loved any woman. And I've waited longer for you than I've waited for any woman.</a:t>
            </a:r>
            <a:endParaRPr lang="zh-CN" altLang="en-US" sz="1000">
              <a:solidFill>
                <a:srgbClr val="353535"/>
              </a:solidFill>
              <a:latin typeface="华文细黑" panose="02010600040101010101" charset="-122"/>
              <a:ea typeface="华文细黑" panose="02010600040101010101" charset="-122"/>
              <a:sym typeface="+mn-ea"/>
            </a:endParaRPr>
          </a:p>
          <a:p>
            <a:pPr algn="r" fontAlgn="auto">
              <a:lnSpc>
                <a:spcPct val="150000"/>
              </a:lnSpc>
            </a:pPr>
            <a:endParaRPr lang="zh-CN" altLang="en-US" sz="1000" dirty="0">
              <a:solidFill>
                <a:srgbClr val="353535"/>
              </a:solidFill>
              <a:latin typeface="华文细黑" panose="02010600040101010101" charset="-122"/>
              <a:ea typeface="华文细黑" panose="02010600040101010101" charset="-122"/>
              <a:sym typeface="+mn-ea"/>
            </a:endParaRPr>
          </a:p>
          <a:p>
            <a:pPr algn="r"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dirty="0">
              <a:solidFill>
                <a:srgbClr val="353535"/>
              </a:solidFill>
              <a:latin typeface="华文细黑" panose="02010600040101010101" charset="-122"/>
              <a:ea typeface="华文细黑" panose="02010600040101010101" charset="-122"/>
              <a:sym typeface="+mn-ea"/>
            </a:endParaRPr>
          </a:p>
        </p:txBody>
      </p:sp>
      <p:sp>
        <p:nvSpPr>
          <p:cNvPr id="301" name="微信"/>
          <p:cNvSpPr/>
          <p:nvPr/>
        </p:nvSpPr>
        <p:spPr>
          <a:xfrm>
            <a:off x="4331335" y="4417060"/>
            <a:ext cx="335280" cy="267335"/>
          </a:xfrm>
          <a:custGeom>
            <a:avLst/>
            <a:gdLst/>
            <a:ahLst/>
            <a:cxnLst/>
            <a:rect l="l" t="t" r="r" b="b"/>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02" name="微博"/>
          <p:cNvSpPr/>
          <p:nvPr/>
        </p:nvSpPr>
        <p:spPr>
          <a:xfrm>
            <a:off x="4949190" y="4417060"/>
            <a:ext cx="315595" cy="288925"/>
          </a:xfrm>
          <a:custGeom>
            <a:avLst/>
            <a:gdLst/>
            <a:ahLst/>
            <a:cxnLst/>
            <a:rect l="l" t="t" r="r" b="b"/>
            <a:pathLst>
              <a:path w="684048" h="556307">
                <a:moveTo>
                  <a:pt x="222901" y="383453"/>
                </a:moveTo>
                <a:cubicBezTo>
                  <a:pt x="218315" y="383977"/>
                  <a:pt x="213613" y="385281"/>
                  <a:pt x="209039" y="387420"/>
                </a:cubicBezTo>
                <a:cubicBezTo>
                  <a:pt x="190739" y="395979"/>
                  <a:pt x="181407" y="414680"/>
                  <a:pt x="188193" y="429191"/>
                </a:cubicBezTo>
                <a:cubicBezTo>
                  <a:pt x="194980" y="443702"/>
                  <a:pt x="215317" y="448527"/>
                  <a:pt x="233616" y="439969"/>
                </a:cubicBezTo>
                <a:cubicBezTo>
                  <a:pt x="251915" y="431410"/>
                  <a:pt x="261248" y="412709"/>
                  <a:pt x="254461" y="398198"/>
                </a:cubicBezTo>
                <a:cubicBezTo>
                  <a:pt x="249371" y="387315"/>
                  <a:pt x="236659" y="381879"/>
                  <a:pt x="222901" y="383453"/>
                </a:cubicBezTo>
                <a:close/>
                <a:moveTo>
                  <a:pt x="284035" y="369073"/>
                </a:moveTo>
                <a:cubicBezTo>
                  <a:pt x="281538" y="368297"/>
                  <a:pt x="278657" y="368441"/>
                  <a:pt x="275985" y="369691"/>
                </a:cubicBezTo>
                <a:cubicBezTo>
                  <a:pt x="270641" y="372190"/>
                  <a:pt x="268154" y="378164"/>
                  <a:pt x="270432" y="383034"/>
                </a:cubicBezTo>
                <a:cubicBezTo>
                  <a:pt x="272710" y="387904"/>
                  <a:pt x="278888" y="389825"/>
                  <a:pt x="284233" y="387325"/>
                </a:cubicBezTo>
                <a:cubicBezTo>
                  <a:pt x="289577" y="384826"/>
                  <a:pt x="292063" y="378852"/>
                  <a:pt x="289785" y="373982"/>
                </a:cubicBezTo>
                <a:cubicBezTo>
                  <a:pt x="288647" y="371547"/>
                  <a:pt x="286533" y="369850"/>
                  <a:pt x="284035" y="369073"/>
                </a:cubicBezTo>
                <a:close/>
                <a:moveTo>
                  <a:pt x="266604" y="297070"/>
                </a:moveTo>
                <a:cubicBezTo>
                  <a:pt x="319078" y="300338"/>
                  <a:pt x="362309" y="335548"/>
                  <a:pt x="367763" y="383070"/>
                </a:cubicBezTo>
                <a:cubicBezTo>
                  <a:pt x="373996" y="437381"/>
                  <a:pt x="328527" y="487207"/>
                  <a:pt x="266205" y="494360"/>
                </a:cubicBezTo>
                <a:cubicBezTo>
                  <a:pt x="203883" y="501513"/>
                  <a:pt x="148308" y="463284"/>
                  <a:pt x="142074" y="408972"/>
                </a:cubicBezTo>
                <a:cubicBezTo>
                  <a:pt x="135841" y="354661"/>
                  <a:pt x="181310" y="304835"/>
                  <a:pt x="243632" y="297682"/>
                </a:cubicBezTo>
                <a:cubicBezTo>
                  <a:pt x="251423" y="296788"/>
                  <a:pt x="259108" y="296603"/>
                  <a:pt x="266604" y="297070"/>
                </a:cubicBezTo>
                <a:close/>
                <a:moveTo>
                  <a:pt x="297042" y="252387"/>
                </a:moveTo>
                <a:cubicBezTo>
                  <a:pt x="283618" y="252176"/>
                  <a:pt x="269820" y="252839"/>
                  <a:pt x="255793" y="254449"/>
                </a:cubicBezTo>
                <a:cubicBezTo>
                  <a:pt x="143583" y="267328"/>
                  <a:pt x="59288" y="335880"/>
                  <a:pt x="67516" y="407566"/>
                </a:cubicBezTo>
                <a:cubicBezTo>
                  <a:pt x="75743" y="479252"/>
                  <a:pt x="173377" y="526925"/>
                  <a:pt x="285587" y="514046"/>
                </a:cubicBezTo>
                <a:cubicBezTo>
                  <a:pt x="397797" y="501168"/>
                  <a:pt x="482091" y="432615"/>
                  <a:pt x="473864" y="360929"/>
                </a:cubicBezTo>
                <a:cubicBezTo>
                  <a:pt x="466665" y="298204"/>
                  <a:pt x="391015" y="253864"/>
                  <a:pt x="297042" y="252387"/>
                </a:cubicBezTo>
                <a:close/>
                <a:moveTo>
                  <a:pt x="509416" y="97868"/>
                </a:moveTo>
                <a:cubicBezTo>
                  <a:pt x="544841" y="99182"/>
                  <a:pt x="588107" y="127580"/>
                  <a:pt x="590257" y="183051"/>
                </a:cubicBezTo>
                <a:cubicBezTo>
                  <a:pt x="592352" y="199448"/>
                  <a:pt x="588214" y="215684"/>
                  <a:pt x="579852" y="229407"/>
                </a:cubicBezTo>
                <a:lnTo>
                  <a:pt x="580228" y="229581"/>
                </a:lnTo>
                <a:cubicBezTo>
                  <a:pt x="580244" y="229743"/>
                  <a:pt x="580186" y="229872"/>
                  <a:pt x="580126" y="230000"/>
                </a:cubicBezTo>
                <a:lnTo>
                  <a:pt x="578707" y="232024"/>
                </a:lnTo>
                <a:cubicBezTo>
                  <a:pt x="578590" y="232839"/>
                  <a:pt x="578192" y="233485"/>
                  <a:pt x="577787" y="234126"/>
                </a:cubicBezTo>
                <a:lnTo>
                  <a:pt x="577385" y="233908"/>
                </a:lnTo>
                <a:cubicBezTo>
                  <a:pt x="572286" y="241165"/>
                  <a:pt x="563167" y="244302"/>
                  <a:pt x="554750" y="241632"/>
                </a:cubicBezTo>
                <a:lnTo>
                  <a:pt x="548315" y="238643"/>
                </a:lnTo>
                <a:cubicBezTo>
                  <a:pt x="539522" y="233101"/>
                  <a:pt x="536249" y="221620"/>
                  <a:pt x="540834" y="211750"/>
                </a:cubicBezTo>
                <a:lnTo>
                  <a:pt x="541088" y="211402"/>
                </a:lnTo>
                <a:lnTo>
                  <a:pt x="541243" y="211474"/>
                </a:lnTo>
                <a:cubicBezTo>
                  <a:pt x="549302" y="193084"/>
                  <a:pt x="546794" y="175359"/>
                  <a:pt x="541863" y="165391"/>
                </a:cubicBezTo>
                <a:cubicBezTo>
                  <a:pt x="534763" y="151042"/>
                  <a:pt x="514479" y="135118"/>
                  <a:pt x="480142" y="145181"/>
                </a:cubicBezTo>
                <a:lnTo>
                  <a:pt x="480025" y="144483"/>
                </a:lnTo>
                <a:cubicBezTo>
                  <a:pt x="471706" y="144624"/>
                  <a:pt x="464282" y="140887"/>
                  <a:pt x="461009" y="134412"/>
                </a:cubicBezTo>
                <a:lnTo>
                  <a:pt x="458966" y="128175"/>
                </a:lnTo>
                <a:cubicBezTo>
                  <a:pt x="457496" y="119354"/>
                  <a:pt x="463572" y="110158"/>
                  <a:pt x="473636" y="106144"/>
                </a:cubicBezTo>
                <a:lnTo>
                  <a:pt x="473571" y="105761"/>
                </a:lnTo>
                <a:cubicBezTo>
                  <a:pt x="485121" y="99922"/>
                  <a:pt x="497817" y="97438"/>
                  <a:pt x="509416" y="97868"/>
                </a:cubicBezTo>
                <a:close/>
                <a:moveTo>
                  <a:pt x="286518" y="82088"/>
                </a:moveTo>
                <a:cubicBezTo>
                  <a:pt x="376738" y="91976"/>
                  <a:pt x="317665" y="163994"/>
                  <a:pt x="337363" y="184000"/>
                </a:cubicBezTo>
                <a:cubicBezTo>
                  <a:pt x="387081" y="179119"/>
                  <a:pt x="437510" y="146098"/>
                  <a:pt x="486517" y="169358"/>
                </a:cubicBezTo>
                <a:cubicBezTo>
                  <a:pt x="533076" y="203014"/>
                  <a:pt x="494312" y="233925"/>
                  <a:pt x="501054" y="264835"/>
                </a:cubicBezTo>
                <a:cubicBezTo>
                  <a:pt x="649340" y="323962"/>
                  <a:pt x="585744" y="409170"/>
                  <a:pt x="562675" y="436725"/>
                </a:cubicBezTo>
                <a:cubicBezTo>
                  <a:pt x="354965" y="648778"/>
                  <a:pt x="45454" y="533772"/>
                  <a:pt x="10807" y="435328"/>
                </a:cubicBezTo>
                <a:cubicBezTo>
                  <a:pt x="-41075" y="330306"/>
                  <a:pt x="100878" y="89491"/>
                  <a:pt x="286518" y="82088"/>
                </a:cubicBezTo>
                <a:close/>
                <a:moveTo>
                  <a:pt x="489068" y="0"/>
                </a:moveTo>
                <a:cubicBezTo>
                  <a:pt x="596753" y="0"/>
                  <a:pt x="684048" y="87296"/>
                  <a:pt x="684048" y="194980"/>
                </a:cubicBezTo>
                <a:cubicBezTo>
                  <a:pt x="684048" y="216847"/>
                  <a:pt x="680448" y="237874"/>
                  <a:pt x="672966" y="257215"/>
                </a:cubicBezTo>
                <a:lnTo>
                  <a:pt x="672379" y="257003"/>
                </a:lnTo>
                <a:cubicBezTo>
                  <a:pt x="668967" y="265617"/>
                  <a:pt x="657523" y="269364"/>
                  <a:pt x="645725" y="265916"/>
                </a:cubicBezTo>
                <a:lnTo>
                  <a:pt x="637884" y="262819"/>
                </a:lnTo>
                <a:cubicBezTo>
                  <a:pt x="627530" y="257587"/>
                  <a:pt x="621785" y="247890"/>
                  <a:pt x="624308" y="239644"/>
                </a:cubicBezTo>
                <a:lnTo>
                  <a:pt x="623975" y="239524"/>
                </a:lnTo>
                <a:cubicBezTo>
                  <a:pt x="629260" y="225659"/>
                  <a:pt x="631774" y="210613"/>
                  <a:pt x="631774" y="194980"/>
                </a:cubicBezTo>
                <a:cubicBezTo>
                  <a:pt x="631774" y="116165"/>
                  <a:pt x="567883" y="52274"/>
                  <a:pt x="489068" y="52274"/>
                </a:cubicBezTo>
                <a:lnTo>
                  <a:pt x="469942" y="54202"/>
                </a:lnTo>
                <a:lnTo>
                  <a:pt x="469951" y="54239"/>
                </a:lnTo>
                <a:cubicBezTo>
                  <a:pt x="469861" y="54366"/>
                  <a:pt x="469744" y="54397"/>
                  <a:pt x="469627" y="54427"/>
                </a:cubicBezTo>
                <a:cubicBezTo>
                  <a:pt x="460634" y="56697"/>
                  <a:pt x="450861" y="49439"/>
                  <a:pt x="446718" y="37636"/>
                </a:cubicBezTo>
                <a:lnTo>
                  <a:pt x="444619" y="29323"/>
                </a:lnTo>
                <a:cubicBezTo>
                  <a:pt x="442667" y="16995"/>
                  <a:pt x="447797" y="5987"/>
                  <a:pt x="456757" y="3699"/>
                </a:cubicBezTo>
                <a:lnTo>
                  <a:pt x="456661" y="3267"/>
                </a:lnTo>
                <a:cubicBezTo>
                  <a:pt x="467135" y="923"/>
                  <a:pt x="477994" y="0"/>
                  <a:pt x="489068" y="0"/>
                </a:cubicBezTo>
                <a:close/>
              </a:path>
            </a:pathLst>
          </a:cu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6" name="Facebook"/>
          <p:cNvSpPr/>
          <p:nvPr/>
        </p:nvSpPr>
        <p:spPr bwMode="auto">
          <a:xfrm>
            <a:off x="5538470" y="4417695"/>
            <a:ext cx="288290" cy="288290"/>
          </a:xfrm>
          <a:custGeom>
            <a:avLst/>
            <a:gdLst>
              <a:gd name="T0" fmla="*/ 1619882 w 3951"/>
              <a:gd name="T1" fmla="*/ 1800397 h 3950"/>
              <a:gd name="T2" fmla="*/ 1077795 w 3951"/>
              <a:gd name="T3" fmla="*/ 1800397 h 3950"/>
              <a:gd name="T4" fmla="*/ 1077795 w 3951"/>
              <a:gd name="T5" fmla="*/ 1153621 h 3950"/>
              <a:gd name="T6" fmla="*/ 1290075 w 3951"/>
              <a:gd name="T7" fmla="*/ 1153621 h 3950"/>
              <a:gd name="T8" fmla="*/ 1290075 w 3951"/>
              <a:gd name="T9" fmla="*/ 901110 h 3950"/>
              <a:gd name="T10" fmla="*/ 1080984 w 3951"/>
              <a:gd name="T11" fmla="*/ 901110 h 3950"/>
              <a:gd name="T12" fmla="*/ 1080984 w 3951"/>
              <a:gd name="T13" fmla="*/ 753432 h 3950"/>
              <a:gd name="T14" fmla="*/ 1160703 w 3951"/>
              <a:gd name="T15" fmla="*/ 683695 h 3950"/>
              <a:gd name="T16" fmla="*/ 1365238 w 3951"/>
              <a:gd name="T17" fmla="*/ 682783 h 3950"/>
              <a:gd name="T18" fmla="*/ 1365238 w 3951"/>
              <a:gd name="T19" fmla="*/ 433918 h 3950"/>
              <a:gd name="T20" fmla="*/ 1037708 w 3951"/>
              <a:gd name="T21" fmla="*/ 433918 h 3950"/>
              <a:gd name="T22" fmla="*/ 791719 w 3951"/>
              <a:gd name="T23" fmla="*/ 705118 h 3950"/>
              <a:gd name="T24" fmla="*/ 791719 w 3951"/>
              <a:gd name="T25" fmla="*/ 901566 h 3950"/>
              <a:gd name="T26" fmla="*/ 610417 w 3951"/>
              <a:gd name="T27" fmla="*/ 901566 h 3950"/>
              <a:gd name="T28" fmla="*/ 609506 w 3951"/>
              <a:gd name="T29" fmla="*/ 1153621 h 3950"/>
              <a:gd name="T30" fmla="*/ 791719 w 3951"/>
              <a:gd name="T31" fmla="*/ 1153621 h 3950"/>
              <a:gd name="T32" fmla="*/ 791719 w 3951"/>
              <a:gd name="T33" fmla="*/ 1800397 h 3950"/>
              <a:gd name="T34" fmla="*/ 179936 w 3951"/>
              <a:gd name="T35" fmla="*/ 1800397 h 3950"/>
              <a:gd name="T36" fmla="*/ 0 w 3951"/>
              <a:gd name="T37" fmla="*/ 1620357 h 3950"/>
              <a:gd name="T38" fmla="*/ 0 w 3951"/>
              <a:gd name="T39" fmla="*/ 180040 h 3950"/>
              <a:gd name="T40" fmla="*/ 179936 w 3951"/>
              <a:gd name="T41" fmla="*/ 0 h 3950"/>
              <a:gd name="T42" fmla="*/ 1619882 w 3951"/>
              <a:gd name="T43" fmla="*/ 0 h 3950"/>
              <a:gd name="T44" fmla="*/ 1799818 w 3951"/>
              <a:gd name="T45" fmla="*/ 180040 h 3950"/>
              <a:gd name="T46" fmla="*/ 1799818 w 3951"/>
              <a:gd name="T47" fmla="*/ 1620357 h 3950"/>
              <a:gd name="T48" fmla="*/ 1619882 w 3951"/>
              <a:gd name="T49" fmla="*/ 1800397 h 39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951" h="3950">
                <a:moveTo>
                  <a:pt x="3556" y="3950"/>
                </a:moveTo>
                <a:cubicBezTo>
                  <a:pt x="2366" y="3950"/>
                  <a:pt x="2366" y="3950"/>
                  <a:pt x="2366" y="3950"/>
                </a:cubicBezTo>
                <a:cubicBezTo>
                  <a:pt x="2366" y="2531"/>
                  <a:pt x="2366" y="2531"/>
                  <a:pt x="2366" y="2531"/>
                </a:cubicBezTo>
                <a:cubicBezTo>
                  <a:pt x="2832" y="2531"/>
                  <a:pt x="2832" y="2531"/>
                  <a:pt x="2832" y="2531"/>
                </a:cubicBezTo>
                <a:cubicBezTo>
                  <a:pt x="2832" y="1977"/>
                  <a:pt x="2832" y="1977"/>
                  <a:pt x="2832" y="1977"/>
                </a:cubicBezTo>
                <a:cubicBezTo>
                  <a:pt x="2373" y="1977"/>
                  <a:pt x="2373" y="1977"/>
                  <a:pt x="2373" y="1977"/>
                </a:cubicBezTo>
                <a:cubicBezTo>
                  <a:pt x="2373" y="1653"/>
                  <a:pt x="2373" y="1653"/>
                  <a:pt x="2373" y="1653"/>
                </a:cubicBezTo>
                <a:cubicBezTo>
                  <a:pt x="2373" y="1653"/>
                  <a:pt x="2376" y="1500"/>
                  <a:pt x="2548" y="1500"/>
                </a:cubicBezTo>
                <a:cubicBezTo>
                  <a:pt x="2720" y="1500"/>
                  <a:pt x="2997" y="1498"/>
                  <a:pt x="2997" y="1498"/>
                </a:cubicBezTo>
                <a:cubicBezTo>
                  <a:pt x="2997" y="952"/>
                  <a:pt x="2997" y="952"/>
                  <a:pt x="2997" y="952"/>
                </a:cubicBezTo>
                <a:cubicBezTo>
                  <a:pt x="2997" y="952"/>
                  <a:pt x="2243" y="952"/>
                  <a:pt x="2278" y="952"/>
                </a:cubicBezTo>
                <a:cubicBezTo>
                  <a:pt x="1774" y="952"/>
                  <a:pt x="1738" y="1547"/>
                  <a:pt x="1738" y="1547"/>
                </a:cubicBezTo>
                <a:cubicBezTo>
                  <a:pt x="1738" y="1978"/>
                  <a:pt x="1738" y="1978"/>
                  <a:pt x="1738" y="1978"/>
                </a:cubicBezTo>
                <a:cubicBezTo>
                  <a:pt x="1340" y="1978"/>
                  <a:pt x="1340" y="1978"/>
                  <a:pt x="1340" y="1978"/>
                </a:cubicBezTo>
                <a:cubicBezTo>
                  <a:pt x="1338" y="2531"/>
                  <a:pt x="1338" y="2531"/>
                  <a:pt x="1338" y="2531"/>
                </a:cubicBezTo>
                <a:cubicBezTo>
                  <a:pt x="1738" y="2531"/>
                  <a:pt x="1738" y="2531"/>
                  <a:pt x="1738" y="2531"/>
                </a:cubicBezTo>
                <a:cubicBezTo>
                  <a:pt x="1738" y="3950"/>
                  <a:pt x="1738" y="3950"/>
                  <a:pt x="1738" y="3950"/>
                </a:cubicBezTo>
                <a:cubicBezTo>
                  <a:pt x="395" y="3950"/>
                  <a:pt x="395" y="3950"/>
                  <a:pt x="395" y="3950"/>
                </a:cubicBezTo>
                <a:cubicBezTo>
                  <a:pt x="177" y="3950"/>
                  <a:pt x="0" y="3773"/>
                  <a:pt x="0" y="3555"/>
                </a:cubicBezTo>
                <a:cubicBezTo>
                  <a:pt x="0" y="395"/>
                  <a:pt x="0" y="395"/>
                  <a:pt x="0" y="395"/>
                </a:cubicBezTo>
                <a:cubicBezTo>
                  <a:pt x="0" y="177"/>
                  <a:pt x="177" y="0"/>
                  <a:pt x="395" y="0"/>
                </a:cubicBezTo>
                <a:cubicBezTo>
                  <a:pt x="3556" y="0"/>
                  <a:pt x="3556" y="0"/>
                  <a:pt x="3556" y="0"/>
                </a:cubicBezTo>
                <a:cubicBezTo>
                  <a:pt x="3774" y="0"/>
                  <a:pt x="3951" y="177"/>
                  <a:pt x="3951" y="395"/>
                </a:cubicBezTo>
                <a:cubicBezTo>
                  <a:pt x="3951" y="3555"/>
                  <a:pt x="3951" y="3555"/>
                  <a:pt x="3951" y="3555"/>
                </a:cubicBezTo>
                <a:cubicBezTo>
                  <a:pt x="3951" y="3773"/>
                  <a:pt x="3774" y="3950"/>
                  <a:pt x="3556" y="3950"/>
                </a:cubicBezTo>
                <a:close/>
              </a:path>
            </a:pathLst>
          </a:custGeom>
          <a:solidFill>
            <a:srgbClr val="353535"/>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edge">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par>
                          <p:cTn id="12" fill="hold">
                            <p:stCondLst>
                              <p:cond delay="1000"/>
                            </p:stCondLst>
                            <p:childTnLst>
                              <p:par>
                                <p:cTn id="13" presetID="53" presetClass="entr" presetSubtype="16" fill="hold" grpId="1" nodeType="afterEffect">
                                  <p:stCondLst>
                                    <p:cond delay="0"/>
                                  </p:stCondLst>
                                  <p:childTnLst>
                                    <p:set>
                                      <p:cBhvr>
                                        <p:cTn id="14" dur="1" fill="hold">
                                          <p:stCondLst>
                                            <p:cond delay="0"/>
                                          </p:stCondLst>
                                        </p:cTn>
                                        <p:tgtEl>
                                          <p:spTgt spid="156"/>
                                        </p:tgtEl>
                                        <p:attrNameLst>
                                          <p:attrName>style.visibility</p:attrName>
                                        </p:attrNameLst>
                                      </p:cBhvr>
                                      <p:to>
                                        <p:strVal val="visible"/>
                                      </p:to>
                                    </p:set>
                                    <p:anim calcmode="lin" valueType="num">
                                      <p:cBhvr>
                                        <p:cTn id="15" dur="500" fill="hold"/>
                                        <p:tgtEl>
                                          <p:spTgt spid="156"/>
                                        </p:tgtEl>
                                        <p:attrNameLst>
                                          <p:attrName>ppt_w</p:attrName>
                                        </p:attrNameLst>
                                      </p:cBhvr>
                                      <p:tavLst>
                                        <p:tav tm="0">
                                          <p:val>
                                            <p:fltVal val="0"/>
                                          </p:val>
                                        </p:tav>
                                        <p:tav tm="100000">
                                          <p:val>
                                            <p:strVal val="#ppt_w"/>
                                          </p:val>
                                        </p:tav>
                                      </p:tavLst>
                                    </p:anim>
                                    <p:anim calcmode="lin" valueType="num">
                                      <p:cBhvr>
                                        <p:cTn id="16" dur="500" fill="hold"/>
                                        <p:tgtEl>
                                          <p:spTgt spid="156"/>
                                        </p:tgtEl>
                                        <p:attrNameLst>
                                          <p:attrName>ppt_h</p:attrName>
                                        </p:attrNameLst>
                                      </p:cBhvr>
                                      <p:tavLst>
                                        <p:tav tm="0">
                                          <p:val>
                                            <p:fltVal val="0"/>
                                          </p:val>
                                        </p:tav>
                                        <p:tav tm="100000">
                                          <p:val>
                                            <p:strVal val="#ppt_h"/>
                                          </p:val>
                                        </p:tav>
                                      </p:tavLst>
                                    </p:anim>
                                    <p:animEffect transition="in" filter="fade">
                                      <p:cBhvr>
                                        <p:cTn id="17" dur="500"/>
                                        <p:tgtEl>
                                          <p:spTgt spid="156"/>
                                        </p:tgtEl>
                                      </p:cBhvr>
                                    </p:animEffect>
                                  </p:childTnLst>
                                </p:cTn>
                              </p:par>
                            </p:childTnLst>
                          </p:cTn>
                        </p:par>
                        <p:par>
                          <p:cTn id="18" fill="hold">
                            <p:stCondLst>
                              <p:cond delay="1500"/>
                            </p:stCondLst>
                            <p:childTnLst>
                              <p:par>
                                <p:cTn id="19" presetID="22" presetClass="entr" presetSubtype="2"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right)">
                                      <p:cBhvr>
                                        <p:cTn id="21" dur="500"/>
                                        <p:tgtEl>
                                          <p:spTgt spid="14"/>
                                        </p:tgtEl>
                                      </p:cBhvr>
                                    </p:animEffect>
                                  </p:childTnLst>
                                </p:cTn>
                              </p:par>
                            </p:childTnLst>
                          </p:cTn>
                        </p:par>
                        <p:par>
                          <p:cTn id="22" fill="hold">
                            <p:stCondLst>
                              <p:cond delay="2000"/>
                            </p:stCondLst>
                            <p:childTnLst>
                              <p:par>
                                <p:cTn id="23" presetID="14" presetClass="entr" presetSubtype="5" fill="hold" grpId="1"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randombar(vertical)">
                                      <p:cBhvr>
                                        <p:cTn id="25" dur="500"/>
                                        <p:tgtEl>
                                          <p:spTgt spid="15"/>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301"/>
                                        </p:tgtEl>
                                        <p:attrNameLst>
                                          <p:attrName>style.visibility</p:attrName>
                                        </p:attrNameLst>
                                      </p:cBhvr>
                                      <p:to>
                                        <p:strVal val="visible"/>
                                      </p:to>
                                    </p:set>
                                    <p:anim calcmode="lin" valueType="num">
                                      <p:cBhvr>
                                        <p:cTn id="29" dur="500" fill="hold"/>
                                        <p:tgtEl>
                                          <p:spTgt spid="301"/>
                                        </p:tgtEl>
                                        <p:attrNameLst>
                                          <p:attrName>ppt_w</p:attrName>
                                        </p:attrNameLst>
                                      </p:cBhvr>
                                      <p:tavLst>
                                        <p:tav tm="0">
                                          <p:val>
                                            <p:fltVal val="0"/>
                                          </p:val>
                                        </p:tav>
                                        <p:tav tm="100000">
                                          <p:val>
                                            <p:strVal val="#ppt_w"/>
                                          </p:val>
                                        </p:tav>
                                      </p:tavLst>
                                    </p:anim>
                                    <p:anim calcmode="lin" valueType="num">
                                      <p:cBhvr>
                                        <p:cTn id="30" dur="500" fill="hold"/>
                                        <p:tgtEl>
                                          <p:spTgt spid="301"/>
                                        </p:tgtEl>
                                        <p:attrNameLst>
                                          <p:attrName>ppt_h</p:attrName>
                                        </p:attrNameLst>
                                      </p:cBhvr>
                                      <p:tavLst>
                                        <p:tav tm="0">
                                          <p:val>
                                            <p:fltVal val="0"/>
                                          </p:val>
                                        </p:tav>
                                        <p:tav tm="100000">
                                          <p:val>
                                            <p:strVal val="#ppt_h"/>
                                          </p:val>
                                        </p:tav>
                                      </p:tavLst>
                                    </p:anim>
                                    <p:animEffect transition="in" filter="fade">
                                      <p:cBhvr>
                                        <p:cTn id="31" dur="500"/>
                                        <p:tgtEl>
                                          <p:spTgt spid="301"/>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302"/>
                                        </p:tgtEl>
                                        <p:attrNameLst>
                                          <p:attrName>style.visibility</p:attrName>
                                        </p:attrNameLst>
                                      </p:cBhvr>
                                      <p:to>
                                        <p:strVal val="visible"/>
                                      </p:to>
                                    </p:set>
                                    <p:anim calcmode="lin" valueType="num">
                                      <p:cBhvr>
                                        <p:cTn id="35" dur="500" fill="hold"/>
                                        <p:tgtEl>
                                          <p:spTgt spid="302"/>
                                        </p:tgtEl>
                                        <p:attrNameLst>
                                          <p:attrName>ppt_w</p:attrName>
                                        </p:attrNameLst>
                                      </p:cBhvr>
                                      <p:tavLst>
                                        <p:tav tm="0">
                                          <p:val>
                                            <p:fltVal val="0"/>
                                          </p:val>
                                        </p:tav>
                                        <p:tav tm="100000">
                                          <p:val>
                                            <p:strVal val="#ppt_w"/>
                                          </p:val>
                                        </p:tav>
                                      </p:tavLst>
                                    </p:anim>
                                    <p:anim calcmode="lin" valueType="num">
                                      <p:cBhvr>
                                        <p:cTn id="36" dur="500" fill="hold"/>
                                        <p:tgtEl>
                                          <p:spTgt spid="302"/>
                                        </p:tgtEl>
                                        <p:attrNameLst>
                                          <p:attrName>ppt_h</p:attrName>
                                        </p:attrNameLst>
                                      </p:cBhvr>
                                      <p:tavLst>
                                        <p:tav tm="0">
                                          <p:val>
                                            <p:fltVal val="0"/>
                                          </p:val>
                                        </p:tav>
                                        <p:tav tm="100000">
                                          <p:val>
                                            <p:strVal val="#ppt_h"/>
                                          </p:val>
                                        </p:tav>
                                      </p:tavLst>
                                    </p:anim>
                                    <p:animEffect transition="in" filter="fade">
                                      <p:cBhvr>
                                        <p:cTn id="37" dur="500"/>
                                        <p:tgtEl>
                                          <p:spTgt spid="302"/>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56" grpId="1" bldLvl="0" animBg="1"/>
      <p:bldP spid="14" grpId="0"/>
      <p:bldP spid="15" grpId="0"/>
      <p:bldP spid="15" grpId="1"/>
      <p:bldP spid="301" grpId="0" bldLvl="0" animBg="1"/>
      <p:bldP spid="302" grpId="0" bldLvl="0" animBg="1"/>
      <p:bldP spid="16"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45" y="1710055"/>
            <a:ext cx="5198745" cy="3437890"/>
          </a:xfrm>
          <a:prstGeom prst="rect">
            <a:avLst/>
          </a:prstGeom>
          <a:blipFill rotWithShape="1">
            <a:blip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194175" y="890270"/>
            <a:ext cx="3388360" cy="5077460"/>
          </a:xfrm>
          <a:prstGeom prst="rect">
            <a:avLst/>
          </a:prstGeom>
          <a:solidFill>
            <a:srgbClr val="35353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716145" y="2584450"/>
            <a:ext cx="2343785" cy="3860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b="1" dirty="0">
                <a:solidFill>
                  <a:schemeClr val="bg1"/>
                </a:solidFill>
                <a:latin typeface="华文细黑" panose="02010600040101010101" charset="-122"/>
                <a:ea typeface="华文细黑" panose="02010600040101010101" charset="-122"/>
                <a:sym typeface="+mn-ea"/>
              </a:rPr>
              <a:t>DESTINY  FREEDOM</a:t>
            </a:r>
            <a:endParaRPr lang="zh-CN" altLang="en-US" sz="1600" b="1" dirty="0">
              <a:solidFill>
                <a:schemeClr val="bg1"/>
              </a:solidFill>
              <a:latin typeface="华文细黑" panose="02010600040101010101" charset="-122"/>
              <a:ea typeface="华文细黑" panose="02010600040101010101" charset="-122"/>
              <a:sym typeface="+mn-ea"/>
            </a:endParaRPr>
          </a:p>
        </p:txBody>
      </p:sp>
      <p:sp>
        <p:nvSpPr>
          <p:cNvPr id="22" name="文本框 21"/>
          <p:cNvSpPr txBox="1"/>
          <p:nvPr/>
        </p:nvSpPr>
        <p:spPr>
          <a:xfrm>
            <a:off x="4311650" y="3115310"/>
            <a:ext cx="3153410" cy="1476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150000"/>
              </a:lnSpc>
            </a:pPr>
            <a:r>
              <a:rPr lang="zh-CN" altLang="en-US" sz="1000">
                <a:solidFill>
                  <a:schemeClr val="bg1"/>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dirty="0">
              <a:solidFill>
                <a:schemeClr val="bg1"/>
              </a:solidFill>
              <a:latin typeface="华文细黑" panose="02010600040101010101" charset="-122"/>
              <a:ea typeface="华文细黑" panose="02010600040101010101" charset="-122"/>
              <a:sym typeface="+mn-ea"/>
            </a:endParaRPr>
          </a:p>
          <a:p>
            <a:pPr algn="ctr" fontAlgn="auto">
              <a:lnSpc>
                <a:spcPct val="150000"/>
              </a:lnSpc>
            </a:pPr>
            <a:r>
              <a:rPr lang="zh-CN" altLang="en-US" sz="1000">
                <a:solidFill>
                  <a:schemeClr val="bg1"/>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dirty="0">
              <a:solidFill>
                <a:schemeClr val="bg1"/>
              </a:solidFill>
              <a:latin typeface="华文细黑" panose="02010600040101010101" charset="-122"/>
              <a:ea typeface="华文细黑" panose="02010600040101010101" charset="-122"/>
              <a:sym typeface="+mn-ea"/>
            </a:endParaRPr>
          </a:p>
        </p:txBody>
      </p:sp>
      <p:sp>
        <p:nvSpPr>
          <p:cNvPr id="14" name="文本框 13"/>
          <p:cNvSpPr txBox="1"/>
          <p:nvPr/>
        </p:nvSpPr>
        <p:spPr>
          <a:xfrm>
            <a:off x="7957820" y="1471930"/>
            <a:ext cx="3033395" cy="1899285"/>
          </a:xfrm>
          <a:prstGeom prst="rect">
            <a:avLst/>
          </a:prstGeom>
          <a:noFill/>
        </p:spPr>
        <p:txBody>
          <a:bodyPr wrap="square" rtlCol="0">
            <a:spAutoFit/>
          </a:bodyPr>
          <a:lstStyle/>
          <a:p>
            <a:pPr algn="l">
              <a:lnSpc>
                <a:spcPct val="140000"/>
              </a:lnSpc>
            </a:pPr>
            <a:r>
              <a:rPr lang="en-US" altLang="zh-CN" sz="2800">
                <a:latin typeface="华文细黑" panose="02010600040101010101" charset="-122"/>
                <a:ea typeface="华文细黑" panose="02010600040101010101" charset="-122"/>
              </a:rPr>
              <a:t>ALL OR</a:t>
            </a:r>
            <a:endParaRPr lang="en-US" altLang="zh-CN" sz="2800">
              <a:latin typeface="华文细黑" panose="02010600040101010101" charset="-122"/>
              <a:ea typeface="华文细黑" panose="02010600040101010101" charset="-122"/>
            </a:endParaRPr>
          </a:p>
          <a:p>
            <a:pPr algn="l">
              <a:lnSpc>
                <a:spcPct val="140000"/>
              </a:lnSpc>
            </a:pPr>
            <a:r>
              <a:rPr lang="en-US" altLang="zh-CN" sz="2800">
                <a:latin typeface="华文细黑" panose="02010600040101010101" charset="-122"/>
                <a:ea typeface="华文细黑" panose="02010600040101010101" charset="-122"/>
              </a:rPr>
              <a:t>NOTHING</a:t>
            </a:r>
            <a:endParaRPr lang="en-US" altLang="zh-CN" sz="2800">
              <a:latin typeface="华文细黑" panose="02010600040101010101" charset="-122"/>
              <a:ea typeface="华文细黑" panose="02010600040101010101" charset="-122"/>
            </a:endParaRPr>
          </a:p>
          <a:p>
            <a:pPr algn="l">
              <a:lnSpc>
                <a:spcPct val="140000"/>
              </a:lnSpc>
            </a:pPr>
            <a:r>
              <a:rPr lang="en-US" altLang="zh-CN" sz="2800">
                <a:latin typeface="华文细黑" panose="02010600040101010101" charset="-122"/>
                <a:ea typeface="华文细黑" panose="02010600040101010101" charset="-122"/>
              </a:rPr>
              <a:t>NOW OR NEVER</a:t>
            </a:r>
            <a:endParaRPr lang="zh-CN" altLang="en-US" sz="2800">
              <a:latin typeface="华文细黑" panose="02010600040101010101" charset="-122"/>
              <a:ea typeface="华文细黑" panose="02010600040101010101" charset="-122"/>
            </a:endParaRPr>
          </a:p>
        </p:txBody>
      </p:sp>
      <p:sp>
        <p:nvSpPr>
          <p:cNvPr id="16" name="文本框 15"/>
          <p:cNvSpPr txBox="1"/>
          <p:nvPr/>
        </p:nvSpPr>
        <p:spPr>
          <a:xfrm>
            <a:off x="7957820" y="3515995"/>
            <a:ext cx="3491230" cy="1706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a:solidFill>
                <a:srgbClr val="353535"/>
              </a:solidFill>
              <a:latin typeface="华文细黑" panose="02010600040101010101" charset="-122"/>
              <a:ea typeface="华文细黑" panose="02010600040101010101" charset="-122"/>
              <a:sym typeface="+mn-ea"/>
            </a:endParaRPr>
          </a:p>
          <a:p>
            <a:pPr algn="l" fontAlgn="auto">
              <a:lnSpc>
                <a:spcPct val="150000"/>
              </a:lnSpc>
            </a:pPr>
            <a:endParaRPr lang="zh-CN" altLang="en-US" sz="1000" dirty="0">
              <a:solidFill>
                <a:srgbClr val="353535"/>
              </a:solidFill>
              <a:latin typeface="华文细黑" panose="02010600040101010101" charset="-122"/>
              <a:ea typeface="华文细黑" panose="02010600040101010101" charset="-122"/>
              <a:sym typeface="+mn-ea"/>
            </a:endParaRPr>
          </a:p>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dirty="0">
              <a:solidFill>
                <a:srgbClr val="353535"/>
              </a:solidFill>
              <a:latin typeface="华文细黑" panose="02010600040101010101" charset="-122"/>
              <a:ea typeface="华文细黑" panose="02010600040101010101"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par>
                          <p:cTn id="18" fill="hold">
                            <p:stCondLst>
                              <p:cond delay="2000"/>
                            </p:stCondLst>
                            <p:childTnLst>
                              <p:par>
                                <p:cTn id="19" presetID="14" presetClass="entr" presetSubtype="5" fill="hold" grpId="1"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randombar(vertical)">
                                      <p:cBhvr>
                                        <p:cTn id="21" dur="500"/>
                                        <p:tgtEl>
                                          <p:spTgt spid="22"/>
                                        </p:tgtEl>
                                      </p:cBhvr>
                                    </p:animEffect>
                                  </p:childTnLst>
                                </p:cTn>
                              </p:par>
                            </p:childTnLst>
                          </p:cTn>
                        </p:par>
                        <p:par>
                          <p:cTn id="22" fill="hold">
                            <p:stCondLst>
                              <p:cond delay="2500"/>
                            </p:stCondLst>
                            <p:childTnLst>
                              <p:par>
                                <p:cTn id="23" presetID="18" presetClass="entr" presetSubtype="6" fill="hold" grpId="3"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strips(downRight)">
                                      <p:cBhvr>
                                        <p:cTn id="25" dur="500"/>
                                        <p:tgtEl>
                                          <p:spTgt spid="14"/>
                                        </p:tgtEl>
                                      </p:cBhvr>
                                    </p:animEffect>
                                  </p:childTnLst>
                                </p:cTn>
                              </p:par>
                            </p:childTnLst>
                          </p:cTn>
                        </p:par>
                        <p:par>
                          <p:cTn id="26" fill="hold">
                            <p:stCondLst>
                              <p:cond delay="3000"/>
                            </p:stCondLst>
                            <p:childTnLst>
                              <p:par>
                                <p:cTn id="27" presetID="14" presetClass="entr" presetSubtype="5" fill="hold" grpId="1"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randombar(vertical)">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p:bldP spid="22" grpId="0"/>
      <p:bldP spid="22" grpId="1"/>
      <p:bldP spid="14" grpId="0"/>
      <p:bldP spid="14" grpId="2"/>
      <p:bldP spid="14" grpId="3"/>
      <p:bldP spid="16" grpId="0"/>
      <p:bldP spid="16"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1495516917951"/>
          <p:cNvPicPr>
            <a:picLocks noChangeAspect="1"/>
          </p:cNvPicPr>
          <p:nvPr/>
        </p:nvPicPr>
        <p:blipFill>
          <a:blip r:embed="rId1">
            <a:grayscl/>
          </a:blip>
          <a:srcRect b="43419"/>
          <a:stretch>
            <a:fillRect/>
          </a:stretch>
        </p:blipFill>
        <p:spPr>
          <a:xfrm>
            <a:off x="421005" y="2433320"/>
            <a:ext cx="11350625" cy="4013200"/>
          </a:xfrm>
          <a:prstGeom prst="rect">
            <a:avLst/>
          </a:prstGeom>
        </p:spPr>
      </p:pic>
      <p:sp>
        <p:nvSpPr>
          <p:cNvPr id="6" name="矩形 5"/>
          <p:cNvSpPr/>
          <p:nvPr/>
        </p:nvSpPr>
        <p:spPr>
          <a:xfrm>
            <a:off x="6807200" y="-4445"/>
            <a:ext cx="3642360" cy="6873240"/>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963410" y="153670"/>
            <a:ext cx="3329940" cy="655066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146925" y="1604010"/>
            <a:ext cx="2318385" cy="645160"/>
          </a:xfrm>
          <a:prstGeom prst="rect">
            <a:avLst/>
          </a:prstGeom>
          <a:noFill/>
        </p:spPr>
        <p:txBody>
          <a:bodyPr wrap="square" rtlCol="0">
            <a:spAutoFit/>
          </a:bodyPr>
          <a:lstStyle/>
          <a:p>
            <a:pPr algn="l"/>
            <a:r>
              <a:rPr lang="en-US" altLang="zh-CN" sz="3600">
                <a:solidFill>
                  <a:schemeClr val="bg1"/>
                </a:solidFill>
                <a:latin typeface="华文细黑" panose="02010600040101010101" charset="-122"/>
                <a:ea typeface="华文细黑" panose="02010600040101010101" charset="-122"/>
              </a:rPr>
              <a:t>PART.03</a:t>
            </a:r>
            <a:endParaRPr lang="en-US" altLang="zh-CN" sz="3600">
              <a:solidFill>
                <a:schemeClr val="bg1"/>
              </a:solidFill>
              <a:latin typeface="华文细黑" panose="02010600040101010101" charset="-122"/>
              <a:ea typeface="华文细黑" panose="02010600040101010101" charset="-122"/>
            </a:endParaRPr>
          </a:p>
        </p:txBody>
      </p:sp>
      <p:sp>
        <p:nvSpPr>
          <p:cNvPr id="11" name="文本框 10"/>
          <p:cNvSpPr txBox="1"/>
          <p:nvPr/>
        </p:nvSpPr>
        <p:spPr>
          <a:xfrm>
            <a:off x="7146925" y="2418080"/>
            <a:ext cx="2969895" cy="3860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600" b="1" dirty="0">
                <a:solidFill>
                  <a:schemeClr val="bg1"/>
                </a:solidFill>
                <a:latin typeface="华文细黑" panose="02010600040101010101" charset="-122"/>
                <a:ea typeface="华文细黑" panose="02010600040101010101" charset="-122"/>
                <a:sym typeface="+mn-ea"/>
              </a:rPr>
              <a:t>Click here to add your title</a:t>
            </a:r>
            <a:endParaRPr lang="zh-CN" altLang="en-US" sz="1600" b="1" dirty="0">
              <a:solidFill>
                <a:schemeClr val="bg1"/>
              </a:solidFill>
              <a:latin typeface="华文细黑" panose="02010600040101010101" charset="-122"/>
              <a:ea typeface="华文细黑" panose="02010600040101010101" charset="-122"/>
              <a:sym typeface="+mn-ea"/>
            </a:endParaRPr>
          </a:p>
        </p:txBody>
      </p:sp>
      <p:sp>
        <p:nvSpPr>
          <p:cNvPr id="22" name="文本框 21"/>
          <p:cNvSpPr txBox="1"/>
          <p:nvPr/>
        </p:nvSpPr>
        <p:spPr>
          <a:xfrm>
            <a:off x="7143115" y="2999740"/>
            <a:ext cx="2969895" cy="22453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200000"/>
              </a:lnSpc>
            </a:pPr>
            <a:r>
              <a:rPr lang="zh-CN" altLang="en-US" sz="1000">
                <a:solidFill>
                  <a:schemeClr val="bg1"/>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a:solidFill>
                <a:schemeClr val="bg1"/>
              </a:solidFill>
              <a:latin typeface="华文细黑" panose="02010600040101010101" charset="-122"/>
              <a:ea typeface="华文细黑" panose="02010600040101010101" charset="-122"/>
              <a:sym typeface="+mn-ea"/>
            </a:endParaRPr>
          </a:p>
          <a:p>
            <a:pPr algn="l" fontAlgn="auto">
              <a:lnSpc>
                <a:spcPct val="200000"/>
              </a:lnSpc>
            </a:pPr>
            <a:endParaRPr lang="zh-CN" altLang="en-US" sz="1000" dirty="0">
              <a:solidFill>
                <a:schemeClr val="bg1"/>
              </a:solidFill>
              <a:latin typeface="华文细黑" panose="02010600040101010101" charset="-122"/>
              <a:ea typeface="华文细黑" panose="02010600040101010101" charset="-122"/>
              <a:sym typeface="+mn-ea"/>
            </a:endParaRPr>
          </a:p>
          <a:p>
            <a:pPr algn="l" fontAlgn="auto">
              <a:lnSpc>
                <a:spcPct val="200000"/>
              </a:lnSpc>
            </a:pPr>
            <a:r>
              <a:rPr lang="zh-CN" altLang="en-US" sz="1000">
                <a:solidFill>
                  <a:schemeClr val="bg1"/>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dirty="0">
              <a:solidFill>
                <a:schemeClr val="bg1"/>
              </a:solidFill>
              <a:latin typeface="华文细黑" panose="02010600040101010101" charset="-122"/>
              <a:ea typeface="华文细黑" panose="02010600040101010101" charset="-122"/>
              <a:sym typeface="+mn-ea"/>
            </a:endParaRPr>
          </a:p>
        </p:txBody>
      </p:sp>
      <p:pic>
        <p:nvPicPr>
          <p:cNvPr id="2" name="图片 1" descr="7aeab349082b4cfeaa4d4ce094c29978"/>
          <p:cNvPicPr>
            <a:picLocks noChangeAspect="1"/>
          </p:cNvPicPr>
          <p:nvPr/>
        </p:nvPicPr>
        <p:blipFill>
          <a:blip r:embed="rId2"/>
          <a:stretch>
            <a:fillRect/>
          </a:stretch>
        </p:blipFill>
        <p:spPr>
          <a:xfrm>
            <a:off x="7576820" y="551180"/>
            <a:ext cx="1049020" cy="105283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ppt_x</p:attrName>
                                        </p:attrNameLst>
                                      </p:cBhvr>
                                      <p:tavLst>
                                        <p:tav tm="0">
                                          <p:val>
                                            <p:strVal val="#ppt_x-.2"/>
                                          </p:val>
                                        </p:tav>
                                        <p:tav tm="100000">
                                          <p:val>
                                            <p:strVal val="#ppt_x"/>
                                          </p:val>
                                        </p:tav>
                                      </p:tavLst>
                                    </p:anim>
                                    <p:anim calcmode="lin" valueType="num">
                                      <p:cBhvr>
                                        <p:cTn id="8"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9" dur="1000"/>
                                        <p:tgtEl>
                                          <p:spTgt spid="7"/>
                                        </p:tgtEl>
                                      </p:cBhvr>
                                    </p:animEffect>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edge">
                                      <p:cBhvr>
                                        <p:cTn id="19" dur="1000"/>
                                        <p:tgtEl>
                                          <p:spTgt spid="8"/>
                                        </p:tgtEl>
                                      </p:cBhvr>
                                    </p:animEffect>
                                  </p:childTnLst>
                                </p:cTn>
                              </p:par>
                            </p:childTnLst>
                          </p:cTn>
                        </p:par>
                        <p:par>
                          <p:cTn id="20" fill="hold">
                            <p:stCondLst>
                              <p:cond delay="30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3500"/>
                            </p:stCondLst>
                            <p:childTnLst>
                              <p:par>
                                <p:cTn id="27" presetID="22" presetClass="entr" presetSubtype="8"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par>
                          <p:cTn id="30" fill="hold">
                            <p:stCondLst>
                              <p:cond delay="4000"/>
                            </p:stCondLst>
                            <p:childTnLst>
                              <p:par>
                                <p:cTn id="31" presetID="14" presetClass="entr" presetSubtype="5" fill="hold" grpId="1"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randombar(vertical)">
                                      <p:cBhvr>
                                        <p:cTn id="33"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8" grpId="0" bldLvl="0" animBg="1"/>
      <p:bldP spid="10" grpId="0"/>
      <p:bldP spid="11" grpId="0"/>
      <p:bldP spid="22" grpId="0"/>
      <p:bldP spid="2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579745" y="-7620"/>
            <a:ext cx="6031865" cy="6860540"/>
            <a:chOff x="8787" y="-12"/>
            <a:chExt cx="9499" cy="10804"/>
          </a:xfrm>
          <a:blipFill rotWithShape="1">
            <a:blip r:embed="rId1"/>
            <a:stretch>
              <a:fillRect/>
            </a:stretch>
          </a:blipFill>
        </p:grpSpPr>
        <p:sp>
          <p:nvSpPr>
            <p:cNvPr id="4" name="矩形 3"/>
            <p:cNvSpPr/>
            <p:nvPr/>
          </p:nvSpPr>
          <p:spPr>
            <a:xfrm>
              <a:off x="15246" y="-12"/>
              <a:ext cx="3041" cy="62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2010" y="-12"/>
              <a:ext cx="3041" cy="30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2010" y="3224"/>
              <a:ext cx="3041" cy="30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787" y="3224"/>
              <a:ext cx="3041" cy="30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787" y="6460"/>
              <a:ext cx="3041" cy="4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7854950" y="4578985"/>
            <a:ext cx="2969895" cy="3860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600" b="1" dirty="0">
                <a:solidFill>
                  <a:srgbClr val="353535"/>
                </a:solidFill>
                <a:latin typeface="华文细黑" panose="02010600040101010101" charset="-122"/>
                <a:ea typeface="华文细黑" panose="02010600040101010101" charset="-122"/>
                <a:sym typeface="+mn-ea"/>
              </a:rPr>
              <a:t>Click here to add your title</a:t>
            </a:r>
            <a:endParaRPr lang="zh-CN" altLang="en-US" sz="1600" b="1" dirty="0">
              <a:solidFill>
                <a:srgbClr val="353535"/>
              </a:solidFill>
              <a:latin typeface="华文细黑" panose="02010600040101010101" charset="-122"/>
              <a:ea typeface="华文细黑" panose="02010600040101010101" charset="-122"/>
              <a:sym typeface="+mn-ea"/>
            </a:endParaRPr>
          </a:p>
        </p:txBody>
      </p:sp>
      <p:sp>
        <p:nvSpPr>
          <p:cNvPr id="13" name="文本框 12"/>
          <p:cNvSpPr txBox="1"/>
          <p:nvPr/>
        </p:nvSpPr>
        <p:spPr>
          <a:xfrm>
            <a:off x="7854950" y="5186680"/>
            <a:ext cx="3625215" cy="7835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dirty="0">
              <a:solidFill>
                <a:srgbClr val="353535"/>
              </a:solidFill>
              <a:latin typeface="华文细黑" panose="02010600040101010101" charset="-122"/>
              <a:ea typeface="华文细黑" panose="02010600040101010101" charset="-122"/>
              <a:sym typeface="+mn-ea"/>
            </a:endParaRPr>
          </a:p>
        </p:txBody>
      </p:sp>
      <p:sp>
        <p:nvSpPr>
          <p:cNvPr id="14" name="文本框 13"/>
          <p:cNvSpPr txBox="1"/>
          <p:nvPr/>
        </p:nvSpPr>
        <p:spPr>
          <a:xfrm>
            <a:off x="678815" y="1685290"/>
            <a:ext cx="3033395" cy="1899285"/>
          </a:xfrm>
          <a:prstGeom prst="rect">
            <a:avLst/>
          </a:prstGeom>
          <a:noFill/>
        </p:spPr>
        <p:txBody>
          <a:bodyPr wrap="square" rtlCol="0">
            <a:spAutoFit/>
          </a:bodyPr>
          <a:lstStyle/>
          <a:p>
            <a:pPr algn="l">
              <a:lnSpc>
                <a:spcPct val="140000"/>
              </a:lnSpc>
            </a:pPr>
            <a:r>
              <a:rPr lang="en-US" altLang="zh-CN" sz="2800">
                <a:latin typeface="华文细黑" panose="02010600040101010101" charset="-122"/>
                <a:ea typeface="华文细黑" panose="02010600040101010101" charset="-122"/>
              </a:rPr>
              <a:t>ALL OR</a:t>
            </a:r>
            <a:endParaRPr lang="en-US" altLang="zh-CN" sz="2800">
              <a:latin typeface="华文细黑" panose="02010600040101010101" charset="-122"/>
              <a:ea typeface="华文细黑" panose="02010600040101010101" charset="-122"/>
            </a:endParaRPr>
          </a:p>
          <a:p>
            <a:pPr algn="l">
              <a:lnSpc>
                <a:spcPct val="140000"/>
              </a:lnSpc>
            </a:pPr>
            <a:r>
              <a:rPr lang="en-US" altLang="zh-CN" sz="2800">
                <a:latin typeface="华文细黑" panose="02010600040101010101" charset="-122"/>
                <a:ea typeface="华文细黑" panose="02010600040101010101" charset="-122"/>
              </a:rPr>
              <a:t>NOTHING</a:t>
            </a:r>
            <a:endParaRPr lang="en-US" altLang="zh-CN" sz="2800">
              <a:latin typeface="华文细黑" panose="02010600040101010101" charset="-122"/>
              <a:ea typeface="华文细黑" panose="02010600040101010101" charset="-122"/>
            </a:endParaRPr>
          </a:p>
          <a:p>
            <a:pPr algn="l">
              <a:lnSpc>
                <a:spcPct val="140000"/>
              </a:lnSpc>
            </a:pPr>
            <a:r>
              <a:rPr lang="en-US" altLang="zh-CN" sz="2800">
                <a:latin typeface="华文细黑" panose="02010600040101010101" charset="-122"/>
                <a:ea typeface="华文细黑" panose="02010600040101010101" charset="-122"/>
              </a:rPr>
              <a:t>NOW OR NEVER</a:t>
            </a:r>
            <a:endParaRPr lang="zh-CN" altLang="en-US" sz="2800">
              <a:latin typeface="华文细黑" panose="02010600040101010101" charset="-122"/>
              <a:ea typeface="华文细黑" panose="02010600040101010101" charset="-122"/>
            </a:endParaRPr>
          </a:p>
        </p:txBody>
      </p:sp>
      <p:sp>
        <p:nvSpPr>
          <p:cNvPr id="16" name="文本框 15"/>
          <p:cNvSpPr txBox="1"/>
          <p:nvPr/>
        </p:nvSpPr>
        <p:spPr>
          <a:xfrm>
            <a:off x="678815" y="3729355"/>
            <a:ext cx="4196080" cy="1706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a:solidFill>
                <a:srgbClr val="353535"/>
              </a:solidFill>
              <a:latin typeface="华文细黑" panose="02010600040101010101" charset="-122"/>
              <a:ea typeface="华文细黑" panose="02010600040101010101" charset="-122"/>
              <a:sym typeface="+mn-ea"/>
            </a:endParaRPr>
          </a:p>
          <a:p>
            <a:pPr algn="l" fontAlgn="auto">
              <a:lnSpc>
                <a:spcPct val="150000"/>
              </a:lnSpc>
            </a:pPr>
            <a:endParaRPr lang="zh-CN" altLang="en-US" sz="1000" dirty="0">
              <a:solidFill>
                <a:srgbClr val="353535"/>
              </a:solidFill>
              <a:latin typeface="华文细黑" panose="02010600040101010101" charset="-122"/>
              <a:ea typeface="华文细黑" panose="02010600040101010101" charset="-122"/>
              <a:sym typeface="+mn-ea"/>
            </a:endParaRPr>
          </a:p>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woman.I love you more than I've ever loved any woman. And I've waited longer for you than I've waited for any woman.</a:t>
            </a:r>
            <a:endParaRPr lang="zh-CN" altLang="en-US" sz="1000" dirty="0">
              <a:solidFill>
                <a:srgbClr val="353535"/>
              </a:solidFill>
              <a:latin typeface="华文细黑" panose="02010600040101010101" charset="-122"/>
              <a:ea typeface="华文细黑" panose="02010600040101010101"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3"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downRight)">
                                      <p:cBhvr>
                                        <p:cTn id="7" dur="500"/>
                                        <p:tgtEl>
                                          <p:spTgt spid="14"/>
                                        </p:tgtEl>
                                      </p:cBhvr>
                                    </p:animEffect>
                                  </p:childTnLst>
                                </p:cTn>
                              </p:par>
                            </p:childTnLst>
                          </p:cTn>
                        </p:par>
                        <p:par>
                          <p:cTn id="8" fill="hold">
                            <p:stCondLst>
                              <p:cond delay="500"/>
                            </p:stCondLst>
                            <p:childTnLst>
                              <p:par>
                                <p:cTn id="9" presetID="14" presetClass="entr" presetSubtype="5" fill="hold" grpId="1"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randombar(vertical)">
                                      <p:cBhvr>
                                        <p:cTn id="11" dur="500"/>
                                        <p:tgtEl>
                                          <p:spTgt spid="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par>
                          <p:cTn id="20" fill="hold">
                            <p:stCondLst>
                              <p:cond delay="2500"/>
                            </p:stCondLst>
                            <p:childTnLst>
                              <p:par>
                                <p:cTn id="21" presetID="14" presetClass="entr" presetSubtype="5" fill="hold" grpId="1"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randombar(vertical)">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3" grpId="1"/>
      <p:bldP spid="14" grpId="0"/>
      <p:bldP spid="14" grpId="2"/>
      <p:bldP spid="14" grpId="3"/>
      <p:bldP spid="16" grpId="0"/>
      <p:bldP spid="16"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Shape 2540"/>
          <p:cNvSpPr/>
          <p:nvPr/>
        </p:nvSpPr>
        <p:spPr>
          <a:xfrm>
            <a:off x="6133942" y="2893184"/>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353535"/>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9" name="Shape 2540"/>
          <p:cNvSpPr/>
          <p:nvPr/>
        </p:nvSpPr>
        <p:spPr>
          <a:xfrm>
            <a:off x="6133942" y="5367302"/>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353535"/>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0" name="Shape 2540"/>
          <p:cNvSpPr/>
          <p:nvPr/>
        </p:nvSpPr>
        <p:spPr>
          <a:xfrm>
            <a:off x="6133942" y="4157627"/>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353535"/>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17" name="Straight Connector 75"/>
          <p:cNvCxnSpPr/>
          <p:nvPr/>
        </p:nvCxnSpPr>
        <p:spPr>
          <a:xfrm>
            <a:off x="6134100" y="2261235"/>
            <a:ext cx="468630" cy="0"/>
          </a:xfrm>
          <a:prstGeom prst="line">
            <a:avLst/>
          </a:prstGeom>
          <a:ln w="57150">
            <a:solidFill>
              <a:srgbClr val="353535"/>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028055" y="887095"/>
            <a:ext cx="3521710" cy="1124585"/>
          </a:xfrm>
          <a:prstGeom prst="rect">
            <a:avLst/>
          </a:prstGeom>
        </p:spPr>
        <p:txBody>
          <a:bodyPr wrap="square">
            <a:spAutoFit/>
          </a:bodyPr>
          <a:lstStyle/>
          <a:p>
            <a:pPr fontAlgn="auto">
              <a:lnSpc>
                <a:spcPct val="120000"/>
              </a:lnSpc>
            </a:pPr>
            <a:r>
              <a:rPr lang="en-US" altLang="zh-CN" sz="2800" b="1" dirty="0">
                <a:solidFill>
                  <a:srgbClr val="353535"/>
                </a:solidFill>
                <a:latin typeface="华文细黑" panose="02010600040101010101" charset="-122"/>
                <a:ea typeface="华文细黑" panose="02010600040101010101" charset="-122"/>
              </a:rPr>
              <a:t>Click here to add</a:t>
            </a:r>
            <a:endParaRPr lang="en-US" altLang="zh-CN" sz="2800" b="1" dirty="0">
              <a:solidFill>
                <a:srgbClr val="353535"/>
              </a:solidFill>
              <a:latin typeface="华文细黑" panose="02010600040101010101" charset="-122"/>
              <a:ea typeface="华文细黑" panose="02010600040101010101" charset="-122"/>
            </a:endParaRPr>
          </a:p>
          <a:p>
            <a:pPr fontAlgn="auto">
              <a:lnSpc>
                <a:spcPct val="120000"/>
              </a:lnSpc>
            </a:pPr>
            <a:r>
              <a:rPr lang="en-US" altLang="zh-CN" sz="2800" b="1" dirty="0">
                <a:solidFill>
                  <a:srgbClr val="353535"/>
                </a:solidFill>
                <a:latin typeface="华文细黑" panose="02010600040101010101" charset="-122"/>
                <a:ea typeface="华文细黑" panose="02010600040101010101" charset="-122"/>
              </a:rPr>
              <a:t>your title</a:t>
            </a:r>
            <a:endParaRPr lang="en-US" altLang="zh-CN" sz="2800" b="1" dirty="0">
              <a:solidFill>
                <a:srgbClr val="353535"/>
              </a:solidFill>
              <a:latin typeface="华文细黑" panose="02010600040101010101" charset="-122"/>
              <a:ea typeface="华文细黑" panose="02010600040101010101" charset="-122"/>
            </a:endParaRPr>
          </a:p>
        </p:txBody>
      </p:sp>
      <p:sp>
        <p:nvSpPr>
          <p:cNvPr id="4" name="文本框 3"/>
          <p:cNvSpPr txBox="1"/>
          <p:nvPr/>
        </p:nvSpPr>
        <p:spPr>
          <a:xfrm>
            <a:off x="481965" y="-1233170"/>
            <a:ext cx="5069840" cy="9324975"/>
          </a:xfrm>
          <a:prstGeom prst="rect">
            <a:avLst/>
          </a:prstGeom>
          <a:noFill/>
        </p:spPr>
        <p:txBody>
          <a:bodyPr wrap="square" rtlCol="0">
            <a:spAutoFit/>
          </a:bodyPr>
          <a:lstStyle/>
          <a:p>
            <a:pPr algn="ctr"/>
            <a:r>
              <a:rPr lang="en-US" altLang="zh-CN" sz="60000" dirty="0">
                <a:blipFill>
                  <a:blip r:embed="rId1"/>
                  <a:stretch>
                    <a:fillRect/>
                  </a:stretch>
                </a:blipFill>
                <a:latin typeface="Forte" panose="03060902040502070203" charset="0"/>
                <a:ea typeface="钟齐李洤标准草书符号" panose="02010600030101010101" charset="-122"/>
              </a:rPr>
              <a:t>S</a:t>
            </a:r>
            <a:endParaRPr lang="en-US" altLang="zh-CN" sz="60000" dirty="0">
              <a:blipFill>
                <a:blip r:embed="rId1"/>
                <a:stretch>
                  <a:fillRect/>
                </a:stretch>
              </a:blipFill>
              <a:latin typeface="Forte" panose="03060902040502070203" charset="0"/>
              <a:ea typeface="钟齐李洤标准草书符号" panose="02010600030101010101" charset="-122"/>
            </a:endParaRPr>
          </a:p>
        </p:txBody>
      </p:sp>
      <p:sp>
        <p:nvSpPr>
          <p:cNvPr id="13" name="文本框 12"/>
          <p:cNvSpPr txBox="1"/>
          <p:nvPr/>
        </p:nvSpPr>
        <p:spPr>
          <a:xfrm>
            <a:off x="6704330" y="2640965"/>
            <a:ext cx="4588510" cy="7835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woman.I love you more than I've ever loved any woman. </a:t>
            </a:r>
            <a:endParaRPr lang="zh-CN" altLang="en-US" sz="1000" dirty="0">
              <a:solidFill>
                <a:srgbClr val="353535"/>
              </a:solidFill>
              <a:latin typeface="华文细黑" panose="02010600040101010101" charset="-122"/>
              <a:ea typeface="华文细黑" panose="02010600040101010101" charset="-122"/>
              <a:sym typeface="+mn-ea"/>
            </a:endParaRPr>
          </a:p>
        </p:txBody>
      </p:sp>
      <p:sp>
        <p:nvSpPr>
          <p:cNvPr id="5" name="文本框 4"/>
          <p:cNvSpPr txBox="1"/>
          <p:nvPr/>
        </p:nvSpPr>
        <p:spPr>
          <a:xfrm>
            <a:off x="6704330" y="3905250"/>
            <a:ext cx="4588510" cy="7835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woman.I love you more than I've ever loved any woman. </a:t>
            </a:r>
            <a:endParaRPr lang="zh-CN" altLang="en-US" sz="1000" dirty="0">
              <a:solidFill>
                <a:srgbClr val="353535"/>
              </a:solidFill>
              <a:latin typeface="华文细黑" panose="02010600040101010101" charset="-122"/>
              <a:ea typeface="华文细黑" panose="02010600040101010101" charset="-122"/>
              <a:sym typeface="+mn-ea"/>
            </a:endParaRPr>
          </a:p>
        </p:txBody>
      </p:sp>
      <p:sp>
        <p:nvSpPr>
          <p:cNvPr id="6" name="文本框 5"/>
          <p:cNvSpPr txBox="1"/>
          <p:nvPr/>
        </p:nvSpPr>
        <p:spPr>
          <a:xfrm>
            <a:off x="6704330" y="5114925"/>
            <a:ext cx="4588510" cy="7835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woman.I love you more than I've ever loved any woman. </a:t>
            </a:r>
            <a:endParaRPr lang="zh-CN" altLang="en-US" sz="1000" dirty="0">
              <a:solidFill>
                <a:srgbClr val="353535"/>
              </a:solidFill>
              <a:latin typeface="华文细黑" panose="02010600040101010101" charset="-122"/>
              <a:ea typeface="华文细黑" panose="02010600040101010101"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strips(downRight)">
                                      <p:cBhvr>
                                        <p:cTn id="11" dur="500"/>
                                        <p:tgtEl>
                                          <p:spTgt spid="1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p:cTn id="19" dur="500" fill="hold"/>
                                        <p:tgtEl>
                                          <p:spTgt spid="58"/>
                                        </p:tgtEl>
                                        <p:attrNameLst>
                                          <p:attrName>ppt_w</p:attrName>
                                        </p:attrNameLst>
                                      </p:cBhvr>
                                      <p:tavLst>
                                        <p:tav tm="0">
                                          <p:val>
                                            <p:fltVal val="0"/>
                                          </p:val>
                                        </p:tav>
                                        <p:tav tm="100000">
                                          <p:val>
                                            <p:strVal val="#ppt_w"/>
                                          </p:val>
                                        </p:tav>
                                      </p:tavLst>
                                    </p:anim>
                                    <p:anim calcmode="lin" valueType="num">
                                      <p:cBhvr>
                                        <p:cTn id="20" dur="500" fill="hold"/>
                                        <p:tgtEl>
                                          <p:spTgt spid="58"/>
                                        </p:tgtEl>
                                        <p:attrNameLst>
                                          <p:attrName>ppt_h</p:attrName>
                                        </p:attrNameLst>
                                      </p:cBhvr>
                                      <p:tavLst>
                                        <p:tav tm="0">
                                          <p:val>
                                            <p:fltVal val="0"/>
                                          </p:val>
                                        </p:tav>
                                        <p:tav tm="100000">
                                          <p:val>
                                            <p:strVal val="#ppt_h"/>
                                          </p:val>
                                        </p:tav>
                                      </p:tavLst>
                                    </p:anim>
                                    <p:animEffect transition="in" filter="fade">
                                      <p:cBhvr>
                                        <p:cTn id="21" dur="500"/>
                                        <p:tgtEl>
                                          <p:spTgt spid="58"/>
                                        </p:tgtEl>
                                      </p:cBhvr>
                                    </p:animEffect>
                                  </p:childTnLst>
                                </p:cTn>
                              </p:par>
                            </p:childTnLst>
                          </p:cTn>
                        </p:par>
                        <p:par>
                          <p:cTn id="22" fill="hold">
                            <p:stCondLst>
                              <p:cond delay="2000"/>
                            </p:stCondLst>
                            <p:childTnLst>
                              <p:par>
                                <p:cTn id="23" presetID="14" presetClass="entr" presetSubtype="5" fill="hold" grpId="1"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randombar(vertical)">
                                      <p:cBhvr>
                                        <p:cTn id="25" dur="500"/>
                                        <p:tgtEl>
                                          <p:spTgt spid="13"/>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60"/>
                                        </p:tgtEl>
                                        <p:attrNameLst>
                                          <p:attrName>style.visibility</p:attrName>
                                        </p:attrNameLst>
                                      </p:cBhvr>
                                      <p:to>
                                        <p:strVal val="visible"/>
                                      </p:to>
                                    </p:set>
                                    <p:anim calcmode="lin" valueType="num">
                                      <p:cBhvr>
                                        <p:cTn id="29" dur="500" fill="hold"/>
                                        <p:tgtEl>
                                          <p:spTgt spid="60"/>
                                        </p:tgtEl>
                                        <p:attrNameLst>
                                          <p:attrName>ppt_w</p:attrName>
                                        </p:attrNameLst>
                                      </p:cBhvr>
                                      <p:tavLst>
                                        <p:tav tm="0">
                                          <p:val>
                                            <p:fltVal val="0"/>
                                          </p:val>
                                        </p:tav>
                                        <p:tav tm="100000">
                                          <p:val>
                                            <p:strVal val="#ppt_w"/>
                                          </p:val>
                                        </p:tav>
                                      </p:tavLst>
                                    </p:anim>
                                    <p:anim calcmode="lin" valueType="num">
                                      <p:cBhvr>
                                        <p:cTn id="30" dur="500" fill="hold"/>
                                        <p:tgtEl>
                                          <p:spTgt spid="60"/>
                                        </p:tgtEl>
                                        <p:attrNameLst>
                                          <p:attrName>ppt_h</p:attrName>
                                        </p:attrNameLst>
                                      </p:cBhvr>
                                      <p:tavLst>
                                        <p:tav tm="0">
                                          <p:val>
                                            <p:fltVal val="0"/>
                                          </p:val>
                                        </p:tav>
                                        <p:tav tm="100000">
                                          <p:val>
                                            <p:strVal val="#ppt_h"/>
                                          </p:val>
                                        </p:tav>
                                      </p:tavLst>
                                    </p:anim>
                                    <p:animEffect transition="in" filter="fade">
                                      <p:cBhvr>
                                        <p:cTn id="31" dur="500"/>
                                        <p:tgtEl>
                                          <p:spTgt spid="60"/>
                                        </p:tgtEl>
                                      </p:cBhvr>
                                    </p:animEffect>
                                  </p:childTnLst>
                                </p:cTn>
                              </p:par>
                            </p:childTnLst>
                          </p:cTn>
                        </p:par>
                        <p:par>
                          <p:cTn id="32" fill="hold">
                            <p:stCondLst>
                              <p:cond delay="3000"/>
                            </p:stCondLst>
                            <p:childTnLst>
                              <p:par>
                                <p:cTn id="33" presetID="14" presetClass="entr" presetSubtype="5" fill="hold" grpId="1"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randombar(vertical)">
                                      <p:cBhvr>
                                        <p:cTn id="35" dur="500"/>
                                        <p:tgtEl>
                                          <p:spTgt spid="5"/>
                                        </p:tgtEl>
                                      </p:cBhvr>
                                    </p:animEffect>
                                  </p:childTnLst>
                                </p:cTn>
                              </p:par>
                            </p:childTnLst>
                          </p:cTn>
                        </p:par>
                        <p:par>
                          <p:cTn id="36" fill="hold">
                            <p:stCondLst>
                              <p:cond delay="3500"/>
                            </p:stCondLst>
                            <p:childTnLst>
                              <p:par>
                                <p:cTn id="37" presetID="53" presetClass="entr" presetSubtype="16" fill="hold" grpId="0" nodeType="afterEffect">
                                  <p:stCondLst>
                                    <p:cond delay="0"/>
                                  </p:stCondLst>
                                  <p:childTnLst>
                                    <p:set>
                                      <p:cBhvr>
                                        <p:cTn id="38" dur="1" fill="hold">
                                          <p:stCondLst>
                                            <p:cond delay="0"/>
                                          </p:stCondLst>
                                        </p:cTn>
                                        <p:tgtEl>
                                          <p:spTgt spid="59"/>
                                        </p:tgtEl>
                                        <p:attrNameLst>
                                          <p:attrName>style.visibility</p:attrName>
                                        </p:attrNameLst>
                                      </p:cBhvr>
                                      <p:to>
                                        <p:strVal val="visible"/>
                                      </p:to>
                                    </p:set>
                                    <p:anim calcmode="lin" valueType="num">
                                      <p:cBhvr>
                                        <p:cTn id="39" dur="500" fill="hold"/>
                                        <p:tgtEl>
                                          <p:spTgt spid="59"/>
                                        </p:tgtEl>
                                        <p:attrNameLst>
                                          <p:attrName>ppt_w</p:attrName>
                                        </p:attrNameLst>
                                      </p:cBhvr>
                                      <p:tavLst>
                                        <p:tav tm="0">
                                          <p:val>
                                            <p:fltVal val="0"/>
                                          </p:val>
                                        </p:tav>
                                        <p:tav tm="100000">
                                          <p:val>
                                            <p:strVal val="#ppt_w"/>
                                          </p:val>
                                        </p:tav>
                                      </p:tavLst>
                                    </p:anim>
                                    <p:anim calcmode="lin" valueType="num">
                                      <p:cBhvr>
                                        <p:cTn id="40" dur="500" fill="hold"/>
                                        <p:tgtEl>
                                          <p:spTgt spid="59"/>
                                        </p:tgtEl>
                                        <p:attrNameLst>
                                          <p:attrName>ppt_h</p:attrName>
                                        </p:attrNameLst>
                                      </p:cBhvr>
                                      <p:tavLst>
                                        <p:tav tm="0">
                                          <p:val>
                                            <p:fltVal val="0"/>
                                          </p:val>
                                        </p:tav>
                                        <p:tav tm="100000">
                                          <p:val>
                                            <p:strVal val="#ppt_h"/>
                                          </p:val>
                                        </p:tav>
                                      </p:tavLst>
                                    </p:anim>
                                    <p:animEffect transition="in" filter="fade">
                                      <p:cBhvr>
                                        <p:cTn id="41" dur="500"/>
                                        <p:tgtEl>
                                          <p:spTgt spid="59"/>
                                        </p:tgtEl>
                                      </p:cBhvr>
                                    </p:animEffect>
                                  </p:childTnLst>
                                </p:cTn>
                              </p:par>
                            </p:childTnLst>
                          </p:cTn>
                        </p:par>
                        <p:par>
                          <p:cTn id="42" fill="hold">
                            <p:stCondLst>
                              <p:cond delay="4000"/>
                            </p:stCondLst>
                            <p:childTnLst>
                              <p:par>
                                <p:cTn id="43" presetID="14" presetClass="entr" presetSubtype="5" fill="hold" grpId="1"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randombar(vertical)">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18" grpId="0"/>
      <p:bldP spid="4" grpId="0"/>
      <p:bldP spid="13" grpId="0"/>
      <p:bldP spid="13" grpId="1"/>
      <p:bldP spid="5" grpId="0"/>
      <p:bldP spid="5" grpId="1"/>
      <p:bldP spid="6" grpId="0"/>
      <p:bldP spid="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Shape 2540"/>
          <p:cNvSpPr/>
          <p:nvPr/>
        </p:nvSpPr>
        <p:spPr>
          <a:xfrm>
            <a:off x="6133942" y="2893184"/>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353535"/>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9" name="Shape 2540"/>
          <p:cNvSpPr/>
          <p:nvPr/>
        </p:nvSpPr>
        <p:spPr>
          <a:xfrm>
            <a:off x="6133942" y="5367302"/>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353535"/>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0" name="Shape 2540"/>
          <p:cNvSpPr/>
          <p:nvPr/>
        </p:nvSpPr>
        <p:spPr>
          <a:xfrm>
            <a:off x="6133942" y="4157627"/>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353535"/>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17" name="Straight Connector 75"/>
          <p:cNvCxnSpPr/>
          <p:nvPr/>
        </p:nvCxnSpPr>
        <p:spPr>
          <a:xfrm>
            <a:off x="6134100" y="2261235"/>
            <a:ext cx="468630" cy="0"/>
          </a:xfrm>
          <a:prstGeom prst="line">
            <a:avLst/>
          </a:prstGeom>
          <a:ln w="57150">
            <a:solidFill>
              <a:srgbClr val="353535"/>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028055" y="887095"/>
            <a:ext cx="3521710" cy="1124585"/>
          </a:xfrm>
          <a:prstGeom prst="rect">
            <a:avLst/>
          </a:prstGeom>
        </p:spPr>
        <p:txBody>
          <a:bodyPr wrap="square">
            <a:spAutoFit/>
          </a:bodyPr>
          <a:lstStyle/>
          <a:p>
            <a:pPr fontAlgn="auto">
              <a:lnSpc>
                <a:spcPct val="120000"/>
              </a:lnSpc>
            </a:pPr>
            <a:r>
              <a:rPr lang="en-US" altLang="zh-CN" sz="2800" b="1" dirty="0">
                <a:solidFill>
                  <a:srgbClr val="353535"/>
                </a:solidFill>
                <a:latin typeface="华文细黑" panose="02010600040101010101" charset="-122"/>
                <a:ea typeface="华文细黑" panose="02010600040101010101" charset="-122"/>
              </a:rPr>
              <a:t>Click here to add</a:t>
            </a:r>
            <a:endParaRPr lang="en-US" altLang="zh-CN" sz="2800" b="1" dirty="0">
              <a:solidFill>
                <a:srgbClr val="353535"/>
              </a:solidFill>
              <a:latin typeface="华文细黑" panose="02010600040101010101" charset="-122"/>
              <a:ea typeface="华文细黑" panose="02010600040101010101" charset="-122"/>
            </a:endParaRPr>
          </a:p>
          <a:p>
            <a:pPr fontAlgn="auto">
              <a:lnSpc>
                <a:spcPct val="120000"/>
              </a:lnSpc>
            </a:pPr>
            <a:r>
              <a:rPr lang="en-US" altLang="zh-CN" sz="2800" b="1" dirty="0">
                <a:solidFill>
                  <a:srgbClr val="353535"/>
                </a:solidFill>
                <a:latin typeface="华文细黑" panose="02010600040101010101" charset="-122"/>
                <a:ea typeface="华文细黑" panose="02010600040101010101" charset="-122"/>
              </a:rPr>
              <a:t>your title</a:t>
            </a:r>
            <a:endParaRPr lang="en-US" altLang="zh-CN" sz="2800" b="1" dirty="0">
              <a:solidFill>
                <a:srgbClr val="353535"/>
              </a:solidFill>
              <a:latin typeface="华文细黑" panose="02010600040101010101" charset="-122"/>
              <a:ea typeface="华文细黑" panose="02010600040101010101" charset="-122"/>
            </a:endParaRPr>
          </a:p>
        </p:txBody>
      </p:sp>
      <p:sp>
        <p:nvSpPr>
          <p:cNvPr id="4" name="文本框 3"/>
          <p:cNvSpPr txBox="1"/>
          <p:nvPr/>
        </p:nvSpPr>
        <p:spPr>
          <a:xfrm>
            <a:off x="704215" y="-84455"/>
            <a:ext cx="5069840" cy="7016115"/>
          </a:xfrm>
          <a:prstGeom prst="rect">
            <a:avLst/>
          </a:prstGeom>
          <a:noFill/>
        </p:spPr>
        <p:txBody>
          <a:bodyPr wrap="square" rtlCol="0">
            <a:spAutoFit/>
          </a:bodyPr>
          <a:lstStyle/>
          <a:p>
            <a:pPr algn="ctr"/>
            <a:r>
              <a:rPr lang="en-US" altLang="zh-CN" sz="45000" dirty="0">
                <a:blipFill>
                  <a:blip r:embed="rId1"/>
                  <a:stretch>
                    <a:fillRect/>
                  </a:stretch>
                </a:blipFill>
                <a:latin typeface="Forte" panose="03060902040502070203" charset="0"/>
                <a:ea typeface="钟齐李洤标准草书符号" panose="02010600030101010101" charset="-122"/>
              </a:rPr>
              <a:t>W</a:t>
            </a:r>
            <a:endParaRPr lang="en-US" altLang="zh-CN" sz="45000" dirty="0">
              <a:blipFill>
                <a:blip r:embed="rId1"/>
                <a:stretch>
                  <a:fillRect/>
                </a:stretch>
              </a:blipFill>
              <a:latin typeface="Forte" panose="03060902040502070203" charset="0"/>
              <a:ea typeface="钟齐李洤标准草书符号" panose="02010600030101010101" charset="-122"/>
            </a:endParaRPr>
          </a:p>
        </p:txBody>
      </p:sp>
      <p:sp>
        <p:nvSpPr>
          <p:cNvPr id="13" name="文本框 12"/>
          <p:cNvSpPr txBox="1"/>
          <p:nvPr/>
        </p:nvSpPr>
        <p:spPr>
          <a:xfrm>
            <a:off x="6704330" y="2640965"/>
            <a:ext cx="4588510" cy="7835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woman.I love you more than I've ever loved any woman. </a:t>
            </a:r>
            <a:endParaRPr lang="zh-CN" altLang="en-US" sz="1000" dirty="0">
              <a:solidFill>
                <a:srgbClr val="353535"/>
              </a:solidFill>
              <a:latin typeface="华文细黑" panose="02010600040101010101" charset="-122"/>
              <a:ea typeface="华文细黑" panose="02010600040101010101" charset="-122"/>
              <a:sym typeface="+mn-ea"/>
            </a:endParaRPr>
          </a:p>
        </p:txBody>
      </p:sp>
      <p:sp>
        <p:nvSpPr>
          <p:cNvPr id="5" name="文本框 4"/>
          <p:cNvSpPr txBox="1"/>
          <p:nvPr/>
        </p:nvSpPr>
        <p:spPr>
          <a:xfrm>
            <a:off x="6704330" y="3905250"/>
            <a:ext cx="4588510" cy="7835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woman.I love you more than I've ever loved any woman. </a:t>
            </a:r>
            <a:endParaRPr lang="zh-CN" altLang="en-US" sz="1000" dirty="0">
              <a:solidFill>
                <a:srgbClr val="353535"/>
              </a:solidFill>
              <a:latin typeface="华文细黑" panose="02010600040101010101" charset="-122"/>
              <a:ea typeface="华文细黑" panose="02010600040101010101" charset="-122"/>
              <a:sym typeface="+mn-ea"/>
            </a:endParaRPr>
          </a:p>
        </p:txBody>
      </p:sp>
      <p:sp>
        <p:nvSpPr>
          <p:cNvPr id="6" name="文本框 5"/>
          <p:cNvSpPr txBox="1"/>
          <p:nvPr/>
        </p:nvSpPr>
        <p:spPr>
          <a:xfrm>
            <a:off x="6704330" y="5114925"/>
            <a:ext cx="4588510" cy="7835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woman.I love you more than I've ever loved any woman. </a:t>
            </a:r>
            <a:endParaRPr lang="zh-CN" altLang="en-US" sz="1000" dirty="0">
              <a:solidFill>
                <a:srgbClr val="353535"/>
              </a:solidFill>
              <a:latin typeface="华文细黑" panose="02010600040101010101" charset="-122"/>
              <a:ea typeface="华文细黑" panose="02010600040101010101"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strips(downRight)">
                                      <p:cBhvr>
                                        <p:cTn id="11" dur="500"/>
                                        <p:tgtEl>
                                          <p:spTgt spid="1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p:cTn id="19" dur="500" fill="hold"/>
                                        <p:tgtEl>
                                          <p:spTgt spid="58"/>
                                        </p:tgtEl>
                                        <p:attrNameLst>
                                          <p:attrName>ppt_w</p:attrName>
                                        </p:attrNameLst>
                                      </p:cBhvr>
                                      <p:tavLst>
                                        <p:tav tm="0">
                                          <p:val>
                                            <p:fltVal val="0"/>
                                          </p:val>
                                        </p:tav>
                                        <p:tav tm="100000">
                                          <p:val>
                                            <p:strVal val="#ppt_w"/>
                                          </p:val>
                                        </p:tav>
                                      </p:tavLst>
                                    </p:anim>
                                    <p:anim calcmode="lin" valueType="num">
                                      <p:cBhvr>
                                        <p:cTn id="20" dur="500" fill="hold"/>
                                        <p:tgtEl>
                                          <p:spTgt spid="58"/>
                                        </p:tgtEl>
                                        <p:attrNameLst>
                                          <p:attrName>ppt_h</p:attrName>
                                        </p:attrNameLst>
                                      </p:cBhvr>
                                      <p:tavLst>
                                        <p:tav tm="0">
                                          <p:val>
                                            <p:fltVal val="0"/>
                                          </p:val>
                                        </p:tav>
                                        <p:tav tm="100000">
                                          <p:val>
                                            <p:strVal val="#ppt_h"/>
                                          </p:val>
                                        </p:tav>
                                      </p:tavLst>
                                    </p:anim>
                                    <p:animEffect transition="in" filter="fade">
                                      <p:cBhvr>
                                        <p:cTn id="21" dur="500"/>
                                        <p:tgtEl>
                                          <p:spTgt spid="58"/>
                                        </p:tgtEl>
                                      </p:cBhvr>
                                    </p:animEffect>
                                  </p:childTnLst>
                                </p:cTn>
                              </p:par>
                            </p:childTnLst>
                          </p:cTn>
                        </p:par>
                        <p:par>
                          <p:cTn id="22" fill="hold">
                            <p:stCondLst>
                              <p:cond delay="2000"/>
                            </p:stCondLst>
                            <p:childTnLst>
                              <p:par>
                                <p:cTn id="23" presetID="14" presetClass="entr" presetSubtype="5" fill="hold" grpId="1"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randombar(vertical)">
                                      <p:cBhvr>
                                        <p:cTn id="25" dur="500"/>
                                        <p:tgtEl>
                                          <p:spTgt spid="13"/>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60"/>
                                        </p:tgtEl>
                                        <p:attrNameLst>
                                          <p:attrName>style.visibility</p:attrName>
                                        </p:attrNameLst>
                                      </p:cBhvr>
                                      <p:to>
                                        <p:strVal val="visible"/>
                                      </p:to>
                                    </p:set>
                                    <p:anim calcmode="lin" valueType="num">
                                      <p:cBhvr>
                                        <p:cTn id="29" dur="500" fill="hold"/>
                                        <p:tgtEl>
                                          <p:spTgt spid="60"/>
                                        </p:tgtEl>
                                        <p:attrNameLst>
                                          <p:attrName>ppt_w</p:attrName>
                                        </p:attrNameLst>
                                      </p:cBhvr>
                                      <p:tavLst>
                                        <p:tav tm="0">
                                          <p:val>
                                            <p:fltVal val="0"/>
                                          </p:val>
                                        </p:tav>
                                        <p:tav tm="100000">
                                          <p:val>
                                            <p:strVal val="#ppt_w"/>
                                          </p:val>
                                        </p:tav>
                                      </p:tavLst>
                                    </p:anim>
                                    <p:anim calcmode="lin" valueType="num">
                                      <p:cBhvr>
                                        <p:cTn id="30" dur="500" fill="hold"/>
                                        <p:tgtEl>
                                          <p:spTgt spid="60"/>
                                        </p:tgtEl>
                                        <p:attrNameLst>
                                          <p:attrName>ppt_h</p:attrName>
                                        </p:attrNameLst>
                                      </p:cBhvr>
                                      <p:tavLst>
                                        <p:tav tm="0">
                                          <p:val>
                                            <p:fltVal val="0"/>
                                          </p:val>
                                        </p:tav>
                                        <p:tav tm="100000">
                                          <p:val>
                                            <p:strVal val="#ppt_h"/>
                                          </p:val>
                                        </p:tav>
                                      </p:tavLst>
                                    </p:anim>
                                    <p:animEffect transition="in" filter="fade">
                                      <p:cBhvr>
                                        <p:cTn id="31" dur="500"/>
                                        <p:tgtEl>
                                          <p:spTgt spid="60"/>
                                        </p:tgtEl>
                                      </p:cBhvr>
                                    </p:animEffect>
                                  </p:childTnLst>
                                </p:cTn>
                              </p:par>
                            </p:childTnLst>
                          </p:cTn>
                        </p:par>
                        <p:par>
                          <p:cTn id="32" fill="hold">
                            <p:stCondLst>
                              <p:cond delay="3000"/>
                            </p:stCondLst>
                            <p:childTnLst>
                              <p:par>
                                <p:cTn id="33" presetID="14" presetClass="entr" presetSubtype="5" fill="hold" grpId="1"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randombar(vertical)">
                                      <p:cBhvr>
                                        <p:cTn id="35" dur="500"/>
                                        <p:tgtEl>
                                          <p:spTgt spid="5"/>
                                        </p:tgtEl>
                                      </p:cBhvr>
                                    </p:animEffect>
                                  </p:childTnLst>
                                </p:cTn>
                              </p:par>
                            </p:childTnLst>
                          </p:cTn>
                        </p:par>
                        <p:par>
                          <p:cTn id="36" fill="hold">
                            <p:stCondLst>
                              <p:cond delay="3500"/>
                            </p:stCondLst>
                            <p:childTnLst>
                              <p:par>
                                <p:cTn id="37" presetID="53" presetClass="entr" presetSubtype="16" fill="hold" grpId="0" nodeType="afterEffect">
                                  <p:stCondLst>
                                    <p:cond delay="0"/>
                                  </p:stCondLst>
                                  <p:childTnLst>
                                    <p:set>
                                      <p:cBhvr>
                                        <p:cTn id="38" dur="1" fill="hold">
                                          <p:stCondLst>
                                            <p:cond delay="0"/>
                                          </p:stCondLst>
                                        </p:cTn>
                                        <p:tgtEl>
                                          <p:spTgt spid="59"/>
                                        </p:tgtEl>
                                        <p:attrNameLst>
                                          <p:attrName>style.visibility</p:attrName>
                                        </p:attrNameLst>
                                      </p:cBhvr>
                                      <p:to>
                                        <p:strVal val="visible"/>
                                      </p:to>
                                    </p:set>
                                    <p:anim calcmode="lin" valueType="num">
                                      <p:cBhvr>
                                        <p:cTn id="39" dur="500" fill="hold"/>
                                        <p:tgtEl>
                                          <p:spTgt spid="59"/>
                                        </p:tgtEl>
                                        <p:attrNameLst>
                                          <p:attrName>ppt_w</p:attrName>
                                        </p:attrNameLst>
                                      </p:cBhvr>
                                      <p:tavLst>
                                        <p:tav tm="0">
                                          <p:val>
                                            <p:fltVal val="0"/>
                                          </p:val>
                                        </p:tav>
                                        <p:tav tm="100000">
                                          <p:val>
                                            <p:strVal val="#ppt_w"/>
                                          </p:val>
                                        </p:tav>
                                      </p:tavLst>
                                    </p:anim>
                                    <p:anim calcmode="lin" valueType="num">
                                      <p:cBhvr>
                                        <p:cTn id="40" dur="500" fill="hold"/>
                                        <p:tgtEl>
                                          <p:spTgt spid="59"/>
                                        </p:tgtEl>
                                        <p:attrNameLst>
                                          <p:attrName>ppt_h</p:attrName>
                                        </p:attrNameLst>
                                      </p:cBhvr>
                                      <p:tavLst>
                                        <p:tav tm="0">
                                          <p:val>
                                            <p:fltVal val="0"/>
                                          </p:val>
                                        </p:tav>
                                        <p:tav tm="100000">
                                          <p:val>
                                            <p:strVal val="#ppt_h"/>
                                          </p:val>
                                        </p:tav>
                                      </p:tavLst>
                                    </p:anim>
                                    <p:animEffect transition="in" filter="fade">
                                      <p:cBhvr>
                                        <p:cTn id="41" dur="500"/>
                                        <p:tgtEl>
                                          <p:spTgt spid="59"/>
                                        </p:tgtEl>
                                      </p:cBhvr>
                                    </p:animEffect>
                                  </p:childTnLst>
                                </p:cTn>
                              </p:par>
                            </p:childTnLst>
                          </p:cTn>
                        </p:par>
                        <p:par>
                          <p:cTn id="42" fill="hold">
                            <p:stCondLst>
                              <p:cond delay="4000"/>
                            </p:stCondLst>
                            <p:childTnLst>
                              <p:par>
                                <p:cTn id="43" presetID="14" presetClass="entr" presetSubtype="5" fill="hold" grpId="1"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randombar(vertical)">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ldLvl="0" animBg="1"/>
      <p:bldP spid="59" grpId="0" bldLvl="0" animBg="1"/>
      <p:bldP spid="60" grpId="0" bldLvl="0" animBg="1"/>
      <p:bldP spid="18" grpId="0"/>
      <p:bldP spid="4" grpId="0"/>
      <p:bldP spid="13" grpId="0"/>
      <p:bldP spid="13" grpId="1"/>
      <p:bldP spid="5" grpId="0"/>
      <p:bldP spid="5" grpId="1"/>
      <p:bldP spid="6" grpId="0"/>
      <p:bldP spid="6"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Shape 2540"/>
          <p:cNvSpPr/>
          <p:nvPr/>
        </p:nvSpPr>
        <p:spPr>
          <a:xfrm>
            <a:off x="6133942" y="2893184"/>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353535"/>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9" name="Shape 2540"/>
          <p:cNvSpPr/>
          <p:nvPr/>
        </p:nvSpPr>
        <p:spPr>
          <a:xfrm>
            <a:off x="6133942" y="5367302"/>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353535"/>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0" name="Shape 2540"/>
          <p:cNvSpPr/>
          <p:nvPr/>
        </p:nvSpPr>
        <p:spPr>
          <a:xfrm>
            <a:off x="6133942" y="4157627"/>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353535"/>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17" name="Straight Connector 75"/>
          <p:cNvCxnSpPr/>
          <p:nvPr/>
        </p:nvCxnSpPr>
        <p:spPr>
          <a:xfrm>
            <a:off x="6134100" y="2261235"/>
            <a:ext cx="468630" cy="0"/>
          </a:xfrm>
          <a:prstGeom prst="line">
            <a:avLst/>
          </a:prstGeom>
          <a:ln w="57150">
            <a:solidFill>
              <a:srgbClr val="353535"/>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028055" y="887095"/>
            <a:ext cx="3521710" cy="1124585"/>
          </a:xfrm>
          <a:prstGeom prst="rect">
            <a:avLst/>
          </a:prstGeom>
        </p:spPr>
        <p:txBody>
          <a:bodyPr wrap="square">
            <a:spAutoFit/>
          </a:bodyPr>
          <a:lstStyle/>
          <a:p>
            <a:pPr fontAlgn="auto">
              <a:lnSpc>
                <a:spcPct val="120000"/>
              </a:lnSpc>
            </a:pPr>
            <a:r>
              <a:rPr lang="en-US" altLang="zh-CN" sz="2800" b="1" dirty="0">
                <a:solidFill>
                  <a:srgbClr val="353535"/>
                </a:solidFill>
                <a:latin typeface="华文细黑" panose="02010600040101010101" charset="-122"/>
                <a:ea typeface="华文细黑" panose="02010600040101010101" charset="-122"/>
              </a:rPr>
              <a:t>Click here to add</a:t>
            </a:r>
            <a:endParaRPr lang="en-US" altLang="zh-CN" sz="2800" b="1" dirty="0">
              <a:solidFill>
                <a:srgbClr val="353535"/>
              </a:solidFill>
              <a:latin typeface="华文细黑" panose="02010600040101010101" charset="-122"/>
              <a:ea typeface="华文细黑" panose="02010600040101010101" charset="-122"/>
            </a:endParaRPr>
          </a:p>
          <a:p>
            <a:pPr fontAlgn="auto">
              <a:lnSpc>
                <a:spcPct val="120000"/>
              </a:lnSpc>
            </a:pPr>
            <a:r>
              <a:rPr lang="en-US" altLang="zh-CN" sz="2800" b="1" dirty="0">
                <a:solidFill>
                  <a:srgbClr val="353535"/>
                </a:solidFill>
                <a:latin typeface="华文细黑" panose="02010600040101010101" charset="-122"/>
                <a:ea typeface="华文细黑" panose="02010600040101010101" charset="-122"/>
              </a:rPr>
              <a:t>your title</a:t>
            </a:r>
            <a:endParaRPr lang="en-US" altLang="zh-CN" sz="2800" b="1" dirty="0">
              <a:solidFill>
                <a:srgbClr val="353535"/>
              </a:solidFill>
              <a:latin typeface="华文细黑" panose="02010600040101010101" charset="-122"/>
              <a:ea typeface="华文细黑" panose="02010600040101010101" charset="-122"/>
            </a:endParaRPr>
          </a:p>
        </p:txBody>
      </p:sp>
      <p:sp>
        <p:nvSpPr>
          <p:cNvPr id="4" name="文本框 3"/>
          <p:cNvSpPr txBox="1"/>
          <p:nvPr/>
        </p:nvSpPr>
        <p:spPr>
          <a:xfrm>
            <a:off x="481965" y="-477520"/>
            <a:ext cx="5069840" cy="7785735"/>
          </a:xfrm>
          <a:prstGeom prst="rect">
            <a:avLst/>
          </a:prstGeom>
          <a:noFill/>
        </p:spPr>
        <p:txBody>
          <a:bodyPr wrap="square" rtlCol="0">
            <a:spAutoFit/>
          </a:bodyPr>
          <a:lstStyle/>
          <a:p>
            <a:pPr algn="ctr"/>
            <a:r>
              <a:rPr lang="en-US" altLang="zh-CN" sz="50000">
                <a:blipFill>
                  <a:blip r:embed="rId1"/>
                  <a:stretch>
                    <a:fillRect/>
                  </a:stretch>
                </a:blipFill>
                <a:latin typeface="Forte" panose="03060902040502070203" charset="0"/>
                <a:ea typeface="钟齐李洤标准草书符号" panose="02010600030101010101" charset="-122"/>
              </a:rPr>
              <a:t>O</a:t>
            </a:r>
            <a:endParaRPr lang="en-US" altLang="zh-CN" sz="50000">
              <a:blipFill>
                <a:blip r:embed="rId1"/>
                <a:stretch>
                  <a:fillRect/>
                </a:stretch>
              </a:blipFill>
              <a:latin typeface="Forte" panose="03060902040502070203" charset="0"/>
              <a:ea typeface="钟齐李洤标准草书符号" panose="02010600030101010101" charset="-122"/>
            </a:endParaRPr>
          </a:p>
        </p:txBody>
      </p:sp>
      <p:sp>
        <p:nvSpPr>
          <p:cNvPr id="13" name="文本框 12"/>
          <p:cNvSpPr txBox="1"/>
          <p:nvPr/>
        </p:nvSpPr>
        <p:spPr>
          <a:xfrm>
            <a:off x="6704330" y="2640965"/>
            <a:ext cx="4588510" cy="7835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woman.I love you more than I've ever loved any woman. </a:t>
            </a:r>
            <a:endParaRPr lang="zh-CN" altLang="en-US" sz="1000" dirty="0">
              <a:solidFill>
                <a:srgbClr val="353535"/>
              </a:solidFill>
              <a:latin typeface="华文细黑" panose="02010600040101010101" charset="-122"/>
              <a:ea typeface="华文细黑" panose="02010600040101010101" charset="-122"/>
              <a:sym typeface="+mn-ea"/>
            </a:endParaRPr>
          </a:p>
        </p:txBody>
      </p:sp>
      <p:sp>
        <p:nvSpPr>
          <p:cNvPr id="5" name="文本框 4"/>
          <p:cNvSpPr txBox="1"/>
          <p:nvPr/>
        </p:nvSpPr>
        <p:spPr>
          <a:xfrm>
            <a:off x="6704330" y="3905250"/>
            <a:ext cx="4588510" cy="7835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woman.I love you more than I've ever loved any woman. </a:t>
            </a:r>
            <a:endParaRPr lang="zh-CN" altLang="en-US" sz="1000" dirty="0">
              <a:solidFill>
                <a:srgbClr val="353535"/>
              </a:solidFill>
              <a:latin typeface="华文细黑" panose="02010600040101010101" charset="-122"/>
              <a:ea typeface="华文细黑" panose="02010600040101010101" charset="-122"/>
              <a:sym typeface="+mn-ea"/>
            </a:endParaRPr>
          </a:p>
        </p:txBody>
      </p:sp>
      <p:sp>
        <p:nvSpPr>
          <p:cNvPr id="6" name="文本框 5"/>
          <p:cNvSpPr txBox="1"/>
          <p:nvPr/>
        </p:nvSpPr>
        <p:spPr>
          <a:xfrm>
            <a:off x="6704330" y="5114925"/>
            <a:ext cx="4588510" cy="7835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woman.I love you more than I've ever loved any woman. </a:t>
            </a:r>
            <a:endParaRPr lang="zh-CN" altLang="en-US" sz="1000" dirty="0">
              <a:solidFill>
                <a:srgbClr val="353535"/>
              </a:solidFill>
              <a:latin typeface="华文细黑" panose="02010600040101010101" charset="-122"/>
              <a:ea typeface="华文细黑" panose="02010600040101010101"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strips(downRight)">
                                      <p:cBhvr>
                                        <p:cTn id="11" dur="500"/>
                                        <p:tgtEl>
                                          <p:spTgt spid="1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p:cTn id="19" dur="500" fill="hold"/>
                                        <p:tgtEl>
                                          <p:spTgt spid="58"/>
                                        </p:tgtEl>
                                        <p:attrNameLst>
                                          <p:attrName>ppt_w</p:attrName>
                                        </p:attrNameLst>
                                      </p:cBhvr>
                                      <p:tavLst>
                                        <p:tav tm="0">
                                          <p:val>
                                            <p:fltVal val="0"/>
                                          </p:val>
                                        </p:tav>
                                        <p:tav tm="100000">
                                          <p:val>
                                            <p:strVal val="#ppt_w"/>
                                          </p:val>
                                        </p:tav>
                                      </p:tavLst>
                                    </p:anim>
                                    <p:anim calcmode="lin" valueType="num">
                                      <p:cBhvr>
                                        <p:cTn id="20" dur="500" fill="hold"/>
                                        <p:tgtEl>
                                          <p:spTgt spid="58"/>
                                        </p:tgtEl>
                                        <p:attrNameLst>
                                          <p:attrName>ppt_h</p:attrName>
                                        </p:attrNameLst>
                                      </p:cBhvr>
                                      <p:tavLst>
                                        <p:tav tm="0">
                                          <p:val>
                                            <p:fltVal val="0"/>
                                          </p:val>
                                        </p:tav>
                                        <p:tav tm="100000">
                                          <p:val>
                                            <p:strVal val="#ppt_h"/>
                                          </p:val>
                                        </p:tav>
                                      </p:tavLst>
                                    </p:anim>
                                    <p:animEffect transition="in" filter="fade">
                                      <p:cBhvr>
                                        <p:cTn id="21" dur="500"/>
                                        <p:tgtEl>
                                          <p:spTgt spid="58"/>
                                        </p:tgtEl>
                                      </p:cBhvr>
                                    </p:animEffect>
                                  </p:childTnLst>
                                </p:cTn>
                              </p:par>
                            </p:childTnLst>
                          </p:cTn>
                        </p:par>
                        <p:par>
                          <p:cTn id="22" fill="hold">
                            <p:stCondLst>
                              <p:cond delay="2000"/>
                            </p:stCondLst>
                            <p:childTnLst>
                              <p:par>
                                <p:cTn id="23" presetID="14" presetClass="entr" presetSubtype="5" fill="hold" grpId="1"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randombar(vertical)">
                                      <p:cBhvr>
                                        <p:cTn id="25" dur="500"/>
                                        <p:tgtEl>
                                          <p:spTgt spid="13"/>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60"/>
                                        </p:tgtEl>
                                        <p:attrNameLst>
                                          <p:attrName>style.visibility</p:attrName>
                                        </p:attrNameLst>
                                      </p:cBhvr>
                                      <p:to>
                                        <p:strVal val="visible"/>
                                      </p:to>
                                    </p:set>
                                    <p:anim calcmode="lin" valueType="num">
                                      <p:cBhvr>
                                        <p:cTn id="29" dur="500" fill="hold"/>
                                        <p:tgtEl>
                                          <p:spTgt spid="60"/>
                                        </p:tgtEl>
                                        <p:attrNameLst>
                                          <p:attrName>ppt_w</p:attrName>
                                        </p:attrNameLst>
                                      </p:cBhvr>
                                      <p:tavLst>
                                        <p:tav tm="0">
                                          <p:val>
                                            <p:fltVal val="0"/>
                                          </p:val>
                                        </p:tav>
                                        <p:tav tm="100000">
                                          <p:val>
                                            <p:strVal val="#ppt_w"/>
                                          </p:val>
                                        </p:tav>
                                      </p:tavLst>
                                    </p:anim>
                                    <p:anim calcmode="lin" valueType="num">
                                      <p:cBhvr>
                                        <p:cTn id="30" dur="500" fill="hold"/>
                                        <p:tgtEl>
                                          <p:spTgt spid="60"/>
                                        </p:tgtEl>
                                        <p:attrNameLst>
                                          <p:attrName>ppt_h</p:attrName>
                                        </p:attrNameLst>
                                      </p:cBhvr>
                                      <p:tavLst>
                                        <p:tav tm="0">
                                          <p:val>
                                            <p:fltVal val="0"/>
                                          </p:val>
                                        </p:tav>
                                        <p:tav tm="100000">
                                          <p:val>
                                            <p:strVal val="#ppt_h"/>
                                          </p:val>
                                        </p:tav>
                                      </p:tavLst>
                                    </p:anim>
                                    <p:animEffect transition="in" filter="fade">
                                      <p:cBhvr>
                                        <p:cTn id="31" dur="500"/>
                                        <p:tgtEl>
                                          <p:spTgt spid="60"/>
                                        </p:tgtEl>
                                      </p:cBhvr>
                                    </p:animEffect>
                                  </p:childTnLst>
                                </p:cTn>
                              </p:par>
                            </p:childTnLst>
                          </p:cTn>
                        </p:par>
                        <p:par>
                          <p:cTn id="32" fill="hold">
                            <p:stCondLst>
                              <p:cond delay="3000"/>
                            </p:stCondLst>
                            <p:childTnLst>
                              <p:par>
                                <p:cTn id="33" presetID="14" presetClass="entr" presetSubtype="5" fill="hold" grpId="1"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randombar(vertical)">
                                      <p:cBhvr>
                                        <p:cTn id="35" dur="500"/>
                                        <p:tgtEl>
                                          <p:spTgt spid="5"/>
                                        </p:tgtEl>
                                      </p:cBhvr>
                                    </p:animEffect>
                                  </p:childTnLst>
                                </p:cTn>
                              </p:par>
                            </p:childTnLst>
                          </p:cTn>
                        </p:par>
                        <p:par>
                          <p:cTn id="36" fill="hold">
                            <p:stCondLst>
                              <p:cond delay="3500"/>
                            </p:stCondLst>
                            <p:childTnLst>
                              <p:par>
                                <p:cTn id="37" presetID="53" presetClass="entr" presetSubtype="16" fill="hold" grpId="0" nodeType="afterEffect">
                                  <p:stCondLst>
                                    <p:cond delay="0"/>
                                  </p:stCondLst>
                                  <p:childTnLst>
                                    <p:set>
                                      <p:cBhvr>
                                        <p:cTn id="38" dur="1" fill="hold">
                                          <p:stCondLst>
                                            <p:cond delay="0"/>
                                          </p:stCondLst>
                                        </p:cTn>
                                        <p:tgtEl>
                                          <p:spTgt spid="59"/>
                                        </p:tgtEl>
                                        <p:attrNameLst>
                                          <p:attrName>style.visibility</p:attrName>
                                        </p:attrNameLst>
                                      </p:cBhvr>
                                      <p:to>
                                        <p:strVal val="visible"/>
                                      </p:to>
                                    </p:set>
                                    <p:anim calcmode="lin" valueType="num">
                                      <p:cBhvr>
                                        <p:cTn id="39" dur="500" fill="hold"/>
                                        <p:tgtEl>
                                          <p:spTgt spid="59"/>
                                        </p:tgtEl>
                                        <p:attrNameLst>
                                          <p:attrName>ppt_w</p:attrName>
                                        </p:attrNameLst>
                                      </p:cBhvr>
                                      <p:tavLst>
                                        <p:tav tm="0">
                                          <p:val>
                                            <p:fltVal val="0"/>
                                          </p:val>
                                        </p:tav>
                                        <p:tav tm="100000">
                                          <p:val>
                                            <p:strVal val="#ppt_w"/>
                                          </p:val>
                                        </p:tav>
                                      </p:tavLst>
                                    </p:anim>
                                    <p:anim calcmode="lin" valueType="num">
                                      <p:cBhvr>
                                        <p:cTn id="40" dur="500" fill="hold"/>
                                        <p:tgtEl>
                                          <p:spTgt spid="59"/>
                                        </p:tgtEl>
                                        <p:attrNameLst>
                                          <p:attrName>ppt_h</p:attrName>
                                        </p:attrNameLst>
                                      </p:cBhvr>
                                      <p:tavLst>
                                        <p:tav tm="0">
                                          <p:val>
                                            <p:fltVal val="0"/>
                                          </p:val>
                                        </p:tav>
                                        <p:tav tm="100000">
                                          <p:val>
                                            <p:strVal val="#ppt_h"/>
                                          </p:val>
                                        </p:tav>
                                      </p:tavLst>
                                    </p:anim>
                                    <p:animEffect transition="in" filter="fade">
                                      <p:cBhvr>
                                        <p:cTn id="41" dur="500"/>
                                        <p:tgtEl>
                                          <p:spTgt spid="59"/>
                                        </p:tgtEl>
                                      </p:cBhvr>
                                    </p:animEffect>
                                  </p:childTnLst>
                                </p:cTn>
                              </p:par>
                            </p:childTnLst>
                          </p:cTn>
                        </p:par>
                        <p:par>
                          <p:cTn id="42" fill="hold">
                            <p:stCondLst>
                              <p:cond delay="4000"/>
                            </p:stCondLst>
                            <p:childTnLst>
                              <p:par>
                                <p:cTn id="43" presetID="14" presetClass="entr" presetSubtype="5" fill="hold" grpId="1"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randombar(vertical)">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ldLvl="0" animBg="1"/>
      <p:bldP spid="59" grpId="0" bldLvl="0" animBg="1"/>
      <p:bldP spid="60" grpId="0" bldLvl="0" animBg="1"/>
      <p:bldP spid="18" grpId="0"/>
      <p:bldP spid="4" grpId="0"/>
      <p:bldP spid="13" grpId="0"/>
      <p:bldP spid="13" grpId="1"/>
      <p:bldP spid="5" grpId="0"/>
      <p:bldP spid="5" grpId="1"/>
      <p:bldP spid="6" grpId="0"/>
      <p:bldP spid="6"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Shape 2540"/>
          <p:cNvSpPr/>
          <p:nvPr/>
        </p:nvSpPr>
        <p:spPr>
          <a:xfrm>
            <a:off x="6133942" y="2893184"/>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353535"/>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9" name="Shape 2540"/>
          <p:cNvSpPr/>
          <p:nvPr/>
        </p:nvSpPr>
        <p:spPr>
          <a:xfrm>
            <a:off x="6133942" y="5367302"/>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353535"/>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0" name="Shape 2540"/>
          <p:cNvSpPr/>
          <p:nvPr/>
        </p:nvSpPr>
        <p:spPr>
          <a:xfrm>
            <a:off x="6133942" y="4157627"/>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353535"/>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17" name="Straight Connector 75"/>
          <p:cNvCxnSpPr/>
          <p:nvPr/>
        </p:nvCxnSpPr>
        <p:spPr>
          <a:xfrm>
            <a:off x="6134100" y="2261235"/>
            <a:ext cx="468630" cy="0"/>
          </a:xfrm>
          <a:prstGeom prst="line">
            <a:avLst/>
          </a:prstGeom>
          <a:ln w="57150">
            <a:solidFill>
              <a:srgbClr val="353535"/>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028055" y="887095"/>
            <a:ext cx="3521710" cy="1124585"/>
          </a:xfrm>
          <a:prstGeom prst="rect">
            <a:avLst/>
          </a:prstGeom>
        </p:spPr>
        <p:txBody>
          <a:bodyPr wrap="square">
            <a:spAutoFit/>
          </a:bodyPr>
          <a:lstStyle/>
          <a:p>
            <a:pPr fontAlgn="auto">
              <a:lnSpc>
                <a:spcPct val="120000"/>
              </a:lnSpc>
            </a:pPr>
            <a:r>
              <a:rPr lang="en-US" altLang="zh-CN" sz="2800" b="1" dirty="0">
                <a:solidFill>
                  <a:srgbClr val="353535"/>
                </a:solidFill>
                <a:latin typeface="华文细黑" panose="02010600040101010101" charset="-122"/>
                <a:ea typeface="华文细黑" panose="02010600040101010101" charset="-122"/>
              </a:rPr>
              <a:t>Click here to add</a:t>
            </a:r>
            <a:endParaRPr lang="en-US" altLang="zh-CN" sz="2800" b="1" dirty="0">
              <a:solidFill>
                <a:srgbClr val="353535"/>
              </a:solidFill>
              <a:latin typeface="华文细黑" panose="02010600040101010101" charset="-122"/>
              <a:ea typeface="华文细黑" panose="02010600040101010101" charset="-122"/>
            </a:endParaRPr>
          </a:p>
          <a:p>
            <a:pPr fontAlgn="auto">
              <a:lnSpc>
                <a:spcPct val="120000"/>
              </a:lnSpc>
            </a:pPr>
            <a:r>
              <a:rPr lang="en-US" altLang="zh-CN" sz="2800" b="1" dirty="0">
                <a:solidFill>
                  <a:srgbClr val="353535"/>
                </a:solidFill>
                <a:latin typeface="华文细黑" panose="02010600040101010101" charset="-122"/>
                <a:ea typeface="华文细黑" panose="02010600040101010101" charset="-122"/>
              </a:rPr>
              <a:t>your title</a:t>
            </a:r>
            <a:endParaRPr lang="en-US" altLang="zh-CN" sz="2800" b="1" dirty="0">
              <a:solidFill>
                <a:srgbClr val="353535"/>
              </a:solidFill>
              <a:latin typeface="华文细黑" panose="02010600040101010101" charset="-122"/>
              <a:ea typeface="华文细黑" panose="02010600040101010101" charset="-122"/>
            </a:endParaRPr>
          </a:p>
        </p:txBody>
      </p:sp>
      <p:sp>
        <p:nvSpPr>
          <p:cNvPr id="4" name="文本框 3"/>
          <p:cNvSpPr txBox="1"/>
          <p:nvPr/>
        </p:nvSpPr>
        <p:spPr>
          <a:xfrm>
            <a:off x="481965" y="-1233170"/>
            <a:ext cx="5069840" cy="9324975"/>
          </a:xfrm>
          <a:prstGeom prst="rect">
            <a:avLst/>
          </a:prstGeom>
          <a:noFill/>
        </p:spPr>
        <p:txBody>
          <a:bodyPr wrap="square" rtlCol="0">
            <a:spAutoFit/>
          </a:bodyPr>
          <a:lstStyle/>
          <a:p>
            <a:pPr algn="ctr"/>
            <a:r>
              <a:rPr lang="en-US" altLang="zh-CN" sz="60000">
                <a:blipFill>
                  <a:blip r:embed="rId1"/>
                  <a:stretch>
                    <a:fillRect/>
                  </a:stretch>
                </a:blipFill>
                <a:latin typeface="Forte" panose="03060902040502070203" charset="0"/>
                <a:ea typeface="钟齐李洤标准草书符号" panose="02010600030101010101" charset="-122"/>
              </a:rPr>
              <a:t>T</a:t>
            </a:r>
            <a:endParaRPr lang="en-US" altLang="zh-CN" sz="60000">
              <a:blipFill>
                <a:blip r:embed="rId1"/>
                <a:stretch>
                  <a:fillRect/>
                </a:stretch>
              </a:blipFill>
              <a:latin typeface="Forte" panose="03060902040502070203" charset="0"/>
              <a:ea typeface="钟齐李洤标准草书符号" panose="02010600030101010101" charset="-122"/>
            </a:endParaRPr>
          </a:p>
        </p:txBody>
      </p:sp>
      <p:sp>
        <p:nvSpPr>
          <p:cNvPr id="13" name="文本框 12"/>
          <p:cNvSpPr txBox="1"/>
          <p:nvPr/>
        </p:nvSpPr>
        <p:spPr>
          <a:xfrm>
            <a:off x="6704330" y="2640965"/>
            <a:ext cx="4588510" cy="7835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woman.I love you more than I've ever loved any woman. </a:t>
            </a:r>
            <a:endParaRPr lang="zh-CN" altLang="en-US" sz="1000" dirty="0">
              <a:solidFill>
                <a:srgbClr val="353535"/>
              </a:solidFill>
              <a:latin typeface="华文细黑" panose="02010600040101010101" charset="-122"/>
              <a:ea typeface="华文细黑" panose="02010600040101010101" charset="-122"/>
              <a:sym typeface="+mn-ea"/>
            </a:endParaRPr>
          </a:p>
        </p:txBody>
      </p:sp>
      <p:sp>
        <p:nvSpPr>
          <p:cNvPr id="5" name="文本框 4"/>
          <p:cNvSpPr txBox="1"/>
          <p:nvPr/>
        </p:nvSpPr>
        <p:spPr>
          <a:xfrm>
            <a:off x="6704330" y="3905250"/>
            <a:ext cx="4588510" cy="7835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woman.I love you more than I've ever loved any woman. </a:t>
            </a:r>
            <a:endParaRPr lang="zh-CN" altLang="en-US" sz="1000" dirty="0">
              <a:solidFill>
                <a:srgbClr val="353535"/>
              </a:solidFill>
              <a:latin typeface="华文细黑" panose="02010600040101010101" charset="-122"/>
              <a:ea typeface="华文细黑" panose="02010600040101010101" charset="-122"/>
              <a:sym typeface="+mn-ea"/>
            </a:endParaRPr>
          </a:p>
        </p:txBody>
      </p:sp>
      <p:sp>
        <p:nvSpPr>
          <p:cNvPr id="6" name="文本框 5"/>
          <p:cNvSpPr txBox="1"/>
          <p:nvPr/>
        </p:nvSpPr>
        <p:spPr>
          <a:xfrm>
            <a:off x="6704330" y="5114925"/>
            <a:ext cx="4588510" cy="7835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woman.I love you more than I've ever loved any woman. </a:t>
            </a:r>
            <a:endParaRPr lang="zh-CN" altLang="en-US" sz="1000" dirty="0">
              <a:solidFill>
                <a:srgbClr val="353535"/>
              </a:solidFill>
              <a:latin typeface="华文细黑" panose="02010600040101010101" charset="-122"/>
              <a:ea typeface="华文细黑" panose="02010600040101010101"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strips(downRight)">
                                      <p:cBhvr>
                                        <p:cTn id="11" dur="500"/>
                                        <p:tgtEl>
                                          <p:spTgt spid="1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p:cTn id="19" dur="500" fill="hold"/>
                                        <p:tgtEl>
                                          <p:spTgt spid="58"/>
                                        </p:tgtEl>
                                        <p:attrNameLst>
                                          <p:attrName>ppt_w</p:attrName>
                                        </p:attrNameLst>
                                      </p:cBhvr>
                                      <p:tavLst>
                                        <p:tav tm="0">
                                          <p:val>
                                            <p:fltVal val="0"/>
                                          </p:val>
                                        </p:tav>
                                        <p:tav tm="100000">
                                          <p:val>
                                            <p:strVal val="#ppt_w"/>
                                          </p:val>
                                        </p:tav>
                                      </p:tavLst>
                                    </p:anim>
                                    <p:anim calcmode="lin" valueType="num">
                                      <p:cBhvr>
                                        <p:cTn id="20" dur="500" fill="hold"/>
                                        <p:tgtEl>
                                          <p:spTgt spid="58"/>
                                        </p:tgtEl>
                                        <p:attrNameLst>
                                          <p:attrName>ppt_h</p:attrName>
                                        </p:attrNameLst>
                                      </p:cBhvr>
                                      <p:tavLst>
                                        <p:tav tm="0">
                                          <p:val>
                                            <p:fltVal val="0"/>
                                          </p:val>
                                        </p:tav>
                                        <p:tav tm="100000">
                                          <p:val>
                                            <p:strVal val="#ppt_h"/>
                                          </p:val>
                                        </p:tav>
                                      </p:tavLst>
                                    </p:anim>
                                    <p:animEffect transition="in" filter="fade">
                                      <p:cBhvr>
                                        <p:cTn id="21" dur="500"/>
                                        <p:tgtEl>
                                          <p:spTgt spid="58"/>
                                        </p:tgtEl>
                                      </p:cBhvr>
                                    </p:animEffect>
                                  </p:childTnLst>
                                </p:cTn>
                              </p:par>
                            </p:childTnLst>
                          </p:cTn>
                        </p:par>
                        <p:par>
                          <p:cTn id="22" fill="hold">
                            <p:stCondLst>
                              <p:cond delay="2000"/>
                            </p:stCondLst>
                            <p:childTnLst>
                              <p:par>
                                <p:cTn id="23" presetID="14" presetClass="entr" presetSubtype="5" fill="hold" grpId="1"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randombar(vertical)">
                                      <p:cBhvr>
                                        <p:cTn id="25" dur="500"/>
                                        <p:tgtEl>
                                          <p:spTgt spid="13"/>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60"/>
                                        </p:tgtEl>
                                        <p:attrNameLst>
                                          <p:attrName>style.visibility</p:attrName>
                                        </p:attrNameLst>
                                      </p:cBhvr>
                                      <p:to>
                                        <p:strVal val="visible"/>
                                      </p:to>
                                    </p:set>
                                    <p:anim calcmode="lin" valueType="num">
                                      <p:cBhvr>
                                        <p:cTn id="29" dur="500" fill="hold"/>
                                        <p:tgtEl>
                                          <p:spTgt spid="60"/>
                                        </p:tgtEl>
                                        <p:attrNameLst>
                                          <p:attrName>ppt_w</p:attrName>
                                        </p:attrNameLst>
                                      </p:cBhvr>
                                      <p:tavLst>
                                        <p:tav tm="0">
                                          <p:val>
                                            <p:fltVal val="0"/>
                                          </p:val>
                                        </p:tav>
                                        <p:tav tm="100000">
                                          <p:val>
                                            <p:strVal val="#ppt_w"/>
                                          </p:val>
                                        </p:tav>
                                      </p:tavLst>
                                    </p:anim>
                                    <p:anim calcmode="lin" valueType="num">
                                      <p:cBhvr>
                                        <p:cTn id="30" dur="500" fill="hold"/>
                                        <p:tgtEl>
                                          <p:spTgt spid="60"/>
                                        </p:tgtEl>
                                        <p:attrNameLst>
                                          <p:attrName>ppt_h</p:attrName>
                                        </p:attrNameLst>
                                      </p:cBhvr>
                                      <p:tavLst>
                                        <p:tav tm="0">
                                          <p:val>
                                            <p:fltVal val="0"/>
                                          </p:val>
                                        </p:tav>
                                        <p:tav tm="100000">
                                          <p:val>
                                            <p:strVal val="#ppt_h"/>
                                          </p:val>
                                        </p:tav>
                                      </p:tavLst>
                                    </p:anim>
                                    <p:animEffect transition="in" filter="fade">
                                      <p:cBhvr>
                                        <p:cTn id="31" dur="500"/>
                                        <p:tgtEl>
                                          <p:spTgt spid="60"/>
                                        </p:tgtEl>
                                      </p:cBhvr>
                                    </p:animEffect>
                                  </p:childTnLst>
                                </p:cTn>
                              </p:par>
                            </p:childTnLst>
                          </p:cTn>
                        </p:par>
                        <p:par>
                          <p:cTn id="32" fill="hold">
                            <p:stCondLst>
                              <p:cond delay="3000"/>
                            </p:stCondLst>
                            <p:childTnLst>
                              <p:par>
                                <p:cTn id="33" presetID="14" presetClass="entr" presetSubtype="5" fill="hold" grpId="1"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randombar(vertical)">
                                      <p:cBhvr>
                                        <p:cTn id="35" dur="500"/>
                                        <p:tgtEl>
                                          <p:spTgt spid="5"/>
                                        </p:tgtEl>
                                      </p:cBhvr>
                                    </p:animEffect>
                                  </p:childTnLst>
                                </p:cTn>
                              </p:par>
                            </p:childTnLst>
                          </p:cTn>
                        </p:par>
                        <p:par>
                          <p:cTn id="36" fill="hold">
                            <p:stCondLst>
                              <p:cond delay="3500"/>
                            </p:stCondLst>
                            <p:childTnLst>
                              <p:par>
                                <p:cTn id="37" presetID="53" presetClass="entr" presetSubtype="16" fill="hold" grpId="0" nodeType="afterEffect">
                                  <p:stCondLst>
                                    <p:cond delay="0"/>
                                  </p:stCondLst>
                                  <p:childTnLst>
                                    <p:set>
                                      <p:cBhvr>
                                        <p:cTn id="38" dur="1" fill="hold">
                                          <p:stCondLst>
                                            <p:cond delay="0"/>
                                          </p:stCondLst>
                                        </p:cTn>
                                        <p:tgtEl>
                                          <p:spTgt spid="59"/>
                                        </p:tgtEl>
                                        <p:attrNameLst>
                                          <p:attrName>style.visibility</p:attrName>
                                        </p:attrNameLst>
                                      </p:cBhvr>
                                      <p:to>
                                        <p:strVal val="visible"/>
                                      </p:to>
                                    </p:set>
                                    <p:anim calcmode="lin" valueType="num">
                                      <p:cBhvr>
                                        <p:cTn id="39" dur="500" fill="hold"/>
                                        <p:tgtEl>
                                          <p:spTgt spid="59"/>
                                        </p:tgtEl>
                                        <p:attrNameLst>
                                          <p:attrName>ppt_w</p:attrName>
                                        </p:attrNameLst>
                                      </p:cBhvr>
                                      <p:tavLst>
                                        <p:tav tm="0">
                                          <p:val>
                                            <p:fltVal val="0"/>
                                          </p:val>
                                        </p:tav>
                                        <p:tav tm="100000">
                                          <p:val>
                                            <p:strVal val="#ppt_w"/>
                                          </p:val>
                                        </p:tav>
                                      </p:tavLst>
                                    </p:anim>
                                    <p:anim calcmode="lin" valueType="num">
                                      <p:cBhvr>
                                        <p:cTn id="40" dur="500" fill="hold"/>
                                        <p:tgtEl>
                                          <p:spTgt spid="59"/>
                                        </p:tgtEl>
                                        <p:attrNameLst>
                                          <p:attrName>ppt_h</p:attrName>
                                        </p:attrNameLst>
                                      </p:cBhvr>
                                      <p:tavLst>
                                        <p:tav tm="0">
                                          <p:val>
                                            <p:fltVal val="0"/>
                                          </p:val>
                                        </p:tav>
                                        <p:tav tm="100000">
                                          <p:val>
                                            <p:strVal val="#ppt_h"/>
                                          </p:val>
                                        </p:tav>
                                      </p:tavLst>
                                    </p:anim>
                                    <p:animEffect transition="in" filter="fade">
                                      <p:cBhvr>
                                        <p:cTn id="41" dur="500"/>
                                        <p:tgtEl>
                                          <p:spTgt spid="59"/>
                                        </p:tgtEl>
                                      </p:cBhvr>
                                    </p:animEffect>
                                  </p:childTnLst>
                                </p:cTn>
                              </p:par>
                            </p:childTnLst>
                          </p:cTn>
                        </p:par>
                        <p:par>
                          <p:cTn id="42" fill="hold">
                            <p:stCondLst>
                              <p:cond delay="4000"/>
                            </p:stCondLst>
                            <p:childTnLst>
                              <p:par>
                                <p:cTn id="43" presetID="14" presetClass="entr" presetSubtype="5" fill="hold" grpId="1"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randombar(vertical)">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ldLvl="0" animBg="1"/>
      <p:bldP spid="59" grpId="0" bldLvl="0" animBg="1"/>
      <p:bldP spid="60" grpId="0" bldLvl="0" animBg="1"/>
      <p:bldP spid="18" grpId="0"/>
      <p:bldP spid="4" grpId="0"/>
      <p:bldP spid="13" grpId="0"/>
      <p:bldP spid="13" grpId="1"/>
      <p:bldP spid="5" grpId="0"/>
      <p:bldP spid="5" grpId="1"/>
      <p:bldP spid="6" grpId="0"/>
      <p:bldP spid="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75205" y="715010"/>
            <a:ext cx="9299575" cy="5428615"/>
          </a:xfrm>
          <a:prstGeom prst="rect">
            <a:avLst/>
          </a:prstGeom>
          <a:noFill/>
          <a:ln>
            <a:solidFill>
              <a:srgbClr val="3535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395855" y="839470"/>
            <a:ext cx="9058910" cy="5178425"/>
          </a:xfrm>
          <a:prstGeom prst="rect">
            <a:avLst/>
          </a:prstGeom>
          <a:solidFill>
            <a:srgbClr val="35353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105785" y="1993900"/>
            <a:ext cx="2234565" cy="645160"/>
          </a:xfrm>
          <a:prstGeom prst="rect">
            <a:avLst/>
          </a:prstGeom>
          <a:noFill/>
        </p:spPr>
        <p:txBody>
          <a:bodyPr wrap="square" rtlCol="0">
            <a:spAutoFit/>
          </a:bodyPr>
          <a:lstStyle/>
          <a:p>
            <a:r>
              <a:rPr lang="en-US" altLang="zh-CN" sz="3600" dirty="0">
                <a:solidFill>
                  <a:schemeClr val="bg1"/>
                </a:solidFill>
                <a:latin typeface="华文细黑" panose="02010600040101010101" charset="-122"/>
                <a:ea typeface="华文细黑" panose="02010600040101010101" charset="-122"/>
              </a:rPr>
              <a:t>Contents</a:t>
            </a:r>
            <a:endParaRPr lang="en-US" altLang="zh-CN" sz="3600" dirty="0">
              <a:solidFill>
                <a:schemeClr val="bg1"/>
              </a:solidFill>
              <a:latin typeface="华文细黑" panose="02010600040101010101" charset="-122"/>
              <a:ea typeface="华文细黑" panose="02010600040101010101" charset="-122"/>
            </a:endParaRPr>
          </a:p>
        </p:txBody>
      </p:sp>
      <p:sp>
        <p:nvSpPr>
          <p:cNvPr id="11" name="文本框 10"/>
          <p:cNvSpPr txBox="1"/>
          <p:nvPr/>
        </p:nvSpPr>
        <p:spPr>
          <a:xfrm>
            <a:off x="7138670" y="2016125"/>
            <a:ext cx="3279140" cy="337185"/>
          </a:xfrm>
          <a:prstGeom prst="rect">
            <a:avLst/>
          </a:prstGeom>
          <a:noFill/>
        </p:spPr>
        <p:txBody>
          <a:bodyPr wrap="square" rtlCol="0">
            <a:spAutoFit/>
          </a:bodyPr>
          <a:lstStyle/>
          <a:p>
            <a:r>
              <a:rPr lang="en-US" altLang="zh-CN" sz="1600">
                <a:solidFill>
                  <a:schemeClr val="bg1"/>
                </a:solidFill>
                <a:latin typeface="华文细黑" panose="02010600040101010101" charset="-122"/>
                <a:ea typeface="华文细黑" panose="02010600040101010101" charset="-122"/>
                <a:sym typeface="+mn-ea"/>
              </a:rPr>
              <a:t>1 - </a:t>
            </a:r>
            <a:r>
              <a:rPr lang="zh-CN" altLang="en-US" sz="1600">
                <a:solidFill>
                  <a:schemeClr val="bg1"/>
                </a:solidFill>
                <a:latin typeface="华文细黑" panose="02010600040101010101" charset="-122"/>
                <a:ea typeface="华文细黑" panose="02010600040101010101" charset="-122"/>
                <a:sym typeface="+mn-ea"/>
              </a:rPr>
              <a:t>Click here to add your title</a:t>
            </a:r>
            <a:endParaRPr lang="zh-CN" altLang="en-US" sz="1600">
              <a:solidFill>
                <a:schemeClr val="bg1"/>
              </a:solidFill>
              <a:latin typeface="华文细黑" panose="02010600040101010101" charset="-122"/>
              <a:ea typeface="华文细黑" panose="02010600040101010101" charset="-122"/>
              <a:sym typeface="+mn-ea"/>
            </a:endParaRPr>
          </a:p>
        </p:txBody>
      </p:sp>
      <p:sp>
        <p:nvSpPr>
          <p:cNvPr id="8" name="文本框 7"/>
          <p:cNvSpPr txBox="1"/>
          <p:nvPr/>
        </p:nvSpPr>
        <p:spPr>
          <a:xfrm>
            <a:off x="7138670" y="2646680"/>
            <a:ext cx="3279140" cy="337185"/>
          </a:xfrm>
          <a:prstGeom prst="rect">
            <a:avLst/>
          </a:prstGeom>
          <a:noFill/>
        </p:spPr>
        <p:txBody>
          <a:bodyPr wrap="square" rtlCol="0">
            <a:spAutoFit/>
          </a:bodyPr>
          <a:lstStyle/>
          <a:p>
            <a:r>
              <a:rPr lang="en-US" altLang="zh-CN" sz="1600">
                <a:solidFill>
                  <a:schemeClr val="bg1"/>
                </a:solidFill>
                <a:latin typeface="华文细黑" panose="02010600040101010101" charset="-122"/>
                <a:ea typeface="华文细黑" panose="02010600040101010101" charset="-122"/>
                <a:sym typeface="+mn-ea"/>
              </a:rPr>
              <a:t>2 - </a:t>
            </a:r>
            <a:r>
              <a:rPr lang="zh-CN" altLang="en-US" sz="1600">
                <a:solidFill>
                  <a:schemeClr val="bg1"/>
                </a:solidFill>
                <a:latin typeface="华文细黑" panose="02010600040101010101" charset="-122"/>
                <a:ea typeface="华文细黑" panose="02010600040101010101" charset="-122"/>
                <a:sym typeface="+mn-ea"/>
              </a:rPr>
              <a:t>Click here to add your title</a:t>
            </a:r>
            <a:endParaRPr lang="zh-CN" altLang="en-US" sz="1600">
              <a:solidFill>
                <a:schemeClr val="bg1"/>
              </a:solidFill>
              <a:latin typeface="华文细黑" panose="02010600040101010101" charset="-122"/>
              <a:ea typeface="华文细黑" panose="02010600040101010101" charset="-122"/>
              <a:sym typeface="+mn-ea"/>
            </a:endParaRPr>
          </a:p>
        </p:txBody>
      </p:sp>
      <p:sp>
        <p:nvSpPr>
          <p:cNvPr id="9" name="文本框 8"/>
          <p:cNvSpPr txBox="1"/>
          <p:nvPr/>
        </p:nvSpPr>
        <p:spPr>
          <a:xfrm>
            <a:off x="7138670" y="3268345"/>
            <a:ext cx="3279140" cy="337185"/>
          </a:xfrm>
          <a:prstGeom prst="rect">
            <a:avLst/>
          </a:prstGeom>
          <a:noFill/>
        </p:spPr>
        <p:txBody>
          <a:bodyPr wrap="square" rtlCol="0">
            <a:spAutoFit/>
          </a:bodyPr>
          <a:lstStyle/>
          <a:p>
            <a:r>
              <a:rPr lang="en-US" altLang="zh-CN" sz="1600">
                <a:solidFill>
                  <a:schemeClr val="bg1"/>
                </a:solidFill>
                <a:latin typeface="华文细黑" panose="02010600040101010101" charset="-122"/>
                <a:ea typeface="华文细黑" panose="02010600040101010101" charset="-122"/>
                <a:sym typeface="+mn-ea"/>
              </a:rPr>
              <a:t>3 - </a:t>
            </a:r>
            <a:r>
              <a:rPr lang="zh-CN" altLang="en-US" sz="1600">
                <a:solidFill>
                  <a:schemeClr val="bg1"/>
                </a:solidFill>
                <a:latin typeface="华文细黑" panose="02010600040101010101" charset="-122"/>
                <a:ea typeface="华文细黑" panose="02010600040101010101" charset="-122"/>
                <a:sym typeface="+mn-ea"/>
              </a:rPr>
              <a:t>Click here to add your title</a:t>
            </a:r>
            <a:endParaRPr lang="zh-CN" altLang="en-US" sz="1600">
              <a:solidFill>
                <a:schemeClr val="bg1"/>
              </a:solidFill>
              <a:latin typeface="华文细黑" panose="02010600040101010101" charset="-122"/>
              <a:ea typeface="华文细黑" panose="02010600040101010101" charset="-122"/>
              <a:sym typeface="+mn-ea"/>
            </a:endParaRPr>
          </a:p>
        </p:txBody>
      </p:sp>
      <p:sp>
        <p:nvSpPr>
          <p:cNvPr id="10" name="文本框 9"/>
          <p:cNvSpPr txBox="1"/>
          <p:nvPr/>
        </p:nvSpPr>
        <p:spPr>
          <a:xfrm>
            <a:off x="7138670" y="3889375"/>
            <a:ext cx="3279140" cy="337185"/>
          </a:xfrm>
          <a:prstGeom prst="rect">
            <a:avLst/>
          </a:prstGeom>
          <a:noFill/>
        </p:spPr>
        <p:txBody>
          <a:bodyPr wrap="square" rtlCol="0">
            <a:spAutoFit/>
          </a:bodyPr>
          <a:lstStyle/>
          <a:p>
            <a:r>
              <a:rPr lang="en-US" altLang="zh-CN" sz="1600">
                <a:solidFill>
                  <a:schemeClr val="bg1"/>
                </a:solidFill>
                <a:latin typeface="华文细黑" panose="02010600040101010101" charset="-122"/>
                <a:ea typeface="华文细黑" panose="02010600040101010101" charset="-122"/>
                <a:sym typeface="+mn-ea"/>
              </a:rPr>
              <a:t>4 - </a:t>
            </a:r>
            <a:r>
              <a:rPr lang="zh-CN" altLang="en-US" sz="1600">
                <a:solidFill>
                  <a:schemeClr val="bg1"/>
                </a:solidFill>
                <a:latin typeface="华文细黑" panose="02010600040101010101" charset="-122"/>
                <a:ea typeface="华文细黑" panose="02010600040101010101" charset="-122"/>
                <a:sym typeface="+mn-ea"/>
              </a:rPr>
              <a:t>Click here to add your title</a:t>
            </a:r>
            <a:endParaRPr lang="zh-CN" altLang="en-US" sz="1600">
              <a:solidFill>
                <a:schemeClr val="bg1"/>
              </a:solidFill>
              <a:latin typeface="华文细黑" panose="02010600040101010101" charset="-122"/>
              <a:ea typeface="华文细黑" panose="02010600040101010101" charset="-122"/>
              <a:sym typeface="+mn-ea"/>
            </a:endParaRPr>
          </a:p>
        </p:txBody>
      </p:sp>
      <p:sp>
        <p:nvSpPr>
          <p:cNvPr id="12" name="文本框 11"/>
          <p:cNvSpPr txBox="1"/>
          <p:nvPr/>
        </p:nvSpPr>
        <p:spPr>
          <a:xfrm>
            <a:off x="7138670" y="4526915"/>
            <a:ext cx="3279140" cy="337185"/>
          </a:xfrm>
          <a:prstGeom prst="rect">
            <a:avLst/>
          </a:prstGeom>
          <a:noFill/>
        </p:spPr>
        <p:txBody>
          <a:bodyPr wrap="square" rtlCol="0">
            <a:spAutoFit/>
          </a:bodyPr>
          <a:lstStyle/>
          <a:p>
            <a:r>
              <a:rPr lang="en-US" altLang="zh-CN" sz="1600">
                <a:solidFill>
                  <a:schemeClr val="bg1"/>
                </a:solidFill>
                <a:latin typeface="华文细黑" panose="02010600040101010101" charset="-122"/>
                <a:ea typeface="华文细黑" panose="02010600040101010101" charset="-122"/>
                <a:sym typeface="+mn-ea"/>
              </a:rPr>
              <a:t>5 - </a:t>
            </a:r>
            <a:r>
              <a:rPr lang="zh-CN" altLang="en-US" sz="1600">
                <a:solidFill>
                  <a:schemeClr val="bg1"/>
                </a:solidFill>
                <a:latin typeface="华文细黑" panose="02010600040101010101" charset="-122"/>
                <a:ea typeface="华文细黑" panose="02010600040101010101" charset="-122"/>
                <a:sym typeface="+mn-ea"/>
              </a:rPr>
              <a:t>Click here to add your title</a:t>
            </a:r>
            <a:endParaRPr lang="zh-CN" altLang="en-US" sz="1600">
              <a:solidFill>
                <a:schemeClr val="bg1"/>
              </a:solidFill>
              <a:latin typeface="华文细黑" panose="02010600040101010101" charset="-122"/>
              <a:ea typeface="华文细黑" panose="02010600040101010101" charset="-122"/>
              <a:sym typeface="+mn-ea"/>
            </a:endParaRPr>
          </a:p>
        </p:txBody>
      </p:sp>
      <p:pic>
        <p:nvPicPr>
          <p:cNvPr id="2" name="图片 1" descr="7aeab349082b4cfeaa4d4ce094c29978"/>
          <p:cNvPicPr>
            <a:picLocks noChangeAspect="1"/>
          </p:cNvPicPr>
          <p:nvPr/>
        </p:nvPicPr>
        <p:blipFill>
          <a:blip r:embed="rId1"/>
          <a:stretch>
            <a:fillRect/>
          </a:stretch>
        </p:blipFill>
        <p:spPr>
          <a:xfrm>
            <a:off x="3440430" y="3133725"/>
            <a:ext cx="1564640" cy="156972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par>
                          <p:cTn id="12" fill="hold">
                            <p:stCondLst>
                              <p:cond delay="2000"/>
                            </p:stCondLst>
                            <p:childTnLst>
                              <p:par>
                                <p:cTn id="13" presetID="53" presetClass="entr" presetSubtype="16"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par>
                          <p:cTn id="18" fill="hold">
                            <p:stCondLst>
                              <p:cond delay="2500"/>
                            </p:stCondLst>
                            <p:childTnLst>
                              <p:par>
                                <p:cTn id="19" presetID="22" presetClass="entr" presetSubtype="8"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3000"/>
                            </p:stCondLst>
                            <p:childTnLst>
                              <p:par>
                                <p:cTn id="23" presetID="22" presetClass="entr" presetSubtype="8"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par>
                          <p:cTn id="26" fill="hold">
                            <p:stCondLst>
                              <p:cond delay="3500"/>
                            </p:stCondLst>
                            <p:childTnLst>
                              <p:par>
                                <p:cTn id="27" presetID="22" presetClass="entr" presetSubtype="8"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par>
                          <p:cTn id="30" fill="hold">
                            <p:stCondLst>
                              <p:cond delay="4000"/>
                            </p:stCondLst>
                            <p:childTnLst>
                              <p:par>
                                <p:cTn id="31" presetID="22" presetClass="entr" presetSubtype="8"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par>
                          <p:cTn id="34" fill="hold">
                            <p:stCondLst>
                              <p:cond delay="4500"/>
                            </p:stCondLst>
                            <p:childTnLst>
                              <p:par>
                                <p:cTn id="35" presetID="22" presetClass="entr" presetSubtype="8"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11" grpId="0"/>
      <p:bldP spid="8" grpId="0"/>
      <p:bldP spid="9" grpId="0"/>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1495516917951"/>
          <p:cNvPicPr>
            <a:picLocks noChangeAspect="1"/>
          </p:cNvPicPr>
          <p:nvPr/>
        </p:nvPicPr>
        <p:blipFill>
          <a:blip r:embed="rId1">
            <a:grayscl/>
          </a:blip>
          <a:srcRect b="43419"/>
          <a:stretch>
            <a:fillRect/>
          </a:stretch>
        </p:blipFill>
        <p:spPr>
          <a:xfrm>
            <a:off x="421005" y="2433320"/>
            <a:ext cx="11350625" cy="4013200"/>
          </a:xfrm>
          <a:prstGeom prst="rect">
            <a:avLst/>
          </a:prstGeom>
        </p:spPr>
      </p:pic>
      <p:sp>
        <p:nvSpPr>
          <p:cNvPr id="6" name="矩形 5"/>
          <p:cNvSpPr/>
          <p:nvPr/>
        </p:nvSpPr>
        <p:spPr>
          <a:xfrm>
            <a:off x="6807200" y="-4445"/>
            <a:ext cx="3642360" cy="6873240"/>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963410" y="153670"/>
            <a:ext cx="3329940" cy="655066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146925" y="1604010"/>
            <a:ext cx="2318385" cy="645160"/>
          </a:xfrm>
          <a:prstGeom prst="rect">
            <a:avLst/>
          </a:prstGeom>
          <a:noFill/>
        </p:spPr>
        <p:txBody>
          <a:bodyPr wrap="square" rtlCol="0">
            <a:spAutoFit/>
          </a:bodyPr>
          <a:lstStyle/>
          <a:p>
            <a:pPr algn="l"/>
            <a:r>
              <a:rPr lang="en-US" altLang="zh-CN" sz="3600">
                <a:solidFill>
                  <a:schemeClr val="bg1"/>
                </a:solidFill>
                <a:latin typeface="华文细黑" panose="02010600040101010101" charset="-122"/>
                <a:ea typeface="华文细黑" panose="02010600040101010101" charset="-122"/>
              </a:rPr>
              <a:t>PART.04</a:t>
            </a:r>
            <a:endParaRPr lang="en-US" altLang="zh-CN" sz="3600">
              <a:solidFill>
                <a:schemeClr val="bg1"/>
              </a:solidFill>
              <a:latin typeface="华文细黑" panose="02010600040101010101" charset="-122"/>
              <a:ea typeface="华文细黑" panose="02010600040101010101" charset="-122"/>
            </a:endParaRPr>
          </a:p>
        </p:txBody>
      </p:sp>
      <p:sp>
        <p:nvSpPr>
          <p:cNvPr id="11" name="文本框 10"/>
          <p:cNvSpPr txBox="1"/>
          <p:nvPr/>
        </p:nvSpPr>
        <p:spPr>
          <a:xfrm>
            <a:off x="7146925" y="2418080"/>
            <a:ext cx="2969895" cy="3860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600" b="1" dirty="0">
                <a:solidFill>
                  <a:schemeClr val="bg1"/>
                </a:solidFill>
                <a:latin typeface="华文细黑" panose="02010600040101010101" charset="-122"/>
                <a:ea typeface="华文细黑" panose="02010600040101010101" charset="-122"/>
                <a:sym typeface="+mn-ea"/>
              </a:rPr>
              <a:t>Click here to add your title</a:t>
            </a:r>
            <a:endParaRPr lang="zh-CN" altLang="en-US" sz="1600" b="1" dirty="0">
              <a:solidFill>
                <a:schemeClr val="bg1"/>
              </a:solidFill>
              <a:latin typeface="华文细黑" panose="02010600040101010101" charset="-122"/>
              <a:ea typeface="华文细黑" panose="02010600040101010101" charset="-122"/>
              <a:sym typeface="+mn-ea"/>
            </a:endParaRPr>
          </a:p>
        </p:txBody>
      </p:sp>
      <p:sp>
        <p:nvSpPr>
          <p:cNvPr id="22" name="文本框 21"/>
          <p:cNvSpPr txBox="1"/>
          <p:nvPr/>
        </p:nvSpPr>
        <p:spPr>
          <a:xfrm>
            <a:off x="7143115" y="2999740"/>
            <a:ext cx="2969895" cy="22453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200000"/>
              </a:lnSpc>
            </a:pPr>
            <a:r>
              <a:rPr lang="zh-CN" altLang="en-US" sz="1000">
                <a:solidFill>
                  <a:schemeClr val="bg1"/>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a:solidFill>
                <a:schemeClr val="bg1"/>
              </a:solidFill>
              <a:latin typeface="华文细黑" panose="02010600040101010101" charset="-122"/>
              <a:ea typeface="华文细黑" panose="02010600040101010101" charset="-122"/>
              <a:sym typeface="+mn-ea"/>
            </a:endParaRPr>
          </a:p>
          <a:p>
            <a:pPr algn="l" fontAlgn="auto">
              <a:lnSpc>
                <a:spcPct val="200000"/>
              </a:lnSpc>
            </a:pPr>
            <a:endParaRPr lang="zh-CN" altLang="en-US" sz="1000" dirty="0">
              <a:solidFill>
                <a:schemeClr val="bg1"/>
              </a:solidFill>
              <a:latin typeface="华文细黑" panose="02010600040101010101" charset="-122"/>
              <a:ea typeface="华文细黑" panose="02010600040101010101" charset="-122"/>
              <a:sym typeface="+mn-ea"/>
            </a:endParaRPr>
          </a:p>
          <a:p>
            <a:pPr algn="l" fontAlgn="auto">
              <a:lnSpc>
                <a:spcPct val="200000"/>
              </a:lnSpc>
            </a:pPr>
            <a:r>
              <a:rPr lang="zh-CN" altLang="en-US" sz="1000">
                <a:solidFill>
                  <a:schemeClr val="bg1"/>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dirty="0">
              <a:solidFill>
                <a:schemeClr val="bg1"/>
              </a:solidFill>
              <a:latin typeface="华文细黑" panose="02010600040101010101" charset="-122"/>
              <a:ea typeface="华文细黑" panose="02010600040101010101" charset="-122"/>
              <a:sym typeface="+mn-ea"/>
            </a:endParaRPr>
          </a:p>
        </p:txBody>
      </p:sp>
      <p:pic>
        <p:nvPicPr>
          <p:cNvPr id="2" name="图片 1" descr="7aeab349082b4cfeaa4d4ce094c29978"/>
          <p:cNvPicPr>
            <a:picLocks noChangeAspect="1"/>
          </p:cNvPicPr>
          <p:nvPr/>
        </p:nvPicPr>
        <p:blipFill>
          <a:blip r:embed="rId2"/>
          <a:stretch>
            <a:fillRect/>
          </a:stretch>
        </p:blipFill>
        <p:spPr>
          <a:xfrm>
            <a:off x="7576820" y="551180"/>
            <a:ext cx="1049020" cy="105283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ppt_x</p:attrName>
                                        </p:attrNameLst>
                                      </p:cBhvr>
                                      <p:tavLst>
                                        <p:tav tm="0">
                                          <p:val>
                                            <p:strVal val="#ppt_x-.2"/>
                                          </p:val>
                                        </p:tav>
                                        <p:tav tm="100000">
                                          <p:val>
                                            <p:strVal val="#ppt_x"/>
                                          </p:val>
                                        </p:tav>
                                      </p:tavLst>
                                    </p:anim>
                                    <p:anim calcmode="lin" valueType="num">
                                      <p:cBhvr>
                                        <p:cTn id="8"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9" dur="1000"/>
                                        <p:tgtEl>
                                          <p:spTgt spid="7"/>
                                        </p:tgtEl>
                                      </p:cBhvr>
                                    </p:animEffect>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edge">
                                      <p:cBhvr>
                                        <p:cTn id="19" dur="1000"/>
                                        <p:tgtEl>
                                          <p:spTgt spid="8"/>
                                        </p:tgtEl>
                                      </p:cBhvr>
                                    </p:animEffect>
                                  </p:childTnLst>
                                </p:cTn>
                              </p:par>
                            </p:childTnLst>
                          </p:cTn>
                        </p:par>
                        <p:par>
                          <p:cTn id="20" fill="hold">
                            <p:stCondLst>
                              <p:cond delay="30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3500"/>
                            </p:stCondLst>
                            <p:childTnLst>
                              <p:par>
                                <p:cTn id="27" presetID="22" presetClass="entr" presetSubtype="8"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par>
                          <p:cTn id="30" fill="hold">
                            <p:stCondLst>
                              <p:cond delay="4000"/>
                            </p:stCondLst>
                            <p:childTnLst>
                              <p:par>
                                <p:cTn id="31" presetID="14" presetClass="entr" presetSubtype="5" fill="hold" grpId="1"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randombar(vertical)">
                                      <p:cBhvr>
                                        <p:cTn id="33"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8" grpId="0" bldLvl="0" animBg="1"/>
      <p:bldP spid="10" grpId="0"/>
      <p:bldP spid="11" grpId="0"/>
      <p:bldP spid="22" grpId="0"/>
      <p:bldP spid="2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37195" y="1845310"/>
            <a:ext cx="3514090" cy="2133600"/>
          </a:xfrm>
          <a:prstGeom prst="rect">
            <a:avLst/>
          </a:prstGeom>
          <a:blipFill rotWithShape="1">
            <a:blip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037195" y="4169410"/>
            <a:ext cx="3514090" cy="2133600"/>
          </a:xfrm>
          <a:prstGeom prst="rect">
            <a:avLst/>
          </a:prstGeom>
          <a:blipFill rotWithShape="1">
            <a:blip r:embed="rId3">
              <a:extLst>
                <a:ext uri="{BEBA8EAE-BF5A-486C-A8C5-ECC9F3942E4B}">
                  <a14:imgProps xmlns:a14="http://schemas.microsoft.com/office/drawing/2010/main">
                    <a14:imgLayer r:embed="rId4">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332605" y="4169410"/>
            <a:ext cx="3514090" cy="2133600"/>
          </a:xfrm>
          <a:prstGeom prst="rect">
            <a:avLst/>
          </a:prstGeom>
          <a:blipFill rotWithShape="1">
            <a:blip r:embed="rId5">
              <a:extLst>
                <a:ext uri="{BEBA8EAE-BF5A-486C-A8C5-ECC9F3942E4B}">
                  <a14:imgProps xmlns:a14="http://schemas.microsoft.com/office/drawing/2010/main">
                    <a14:imgLayer r:embed="rId6">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332605" y="1845310"/>
            <a:ext cx="3514090" cy="2133600"/>
          </a:xfrm>
          <a:prstGeom prst="rect">
            <a:avLst/>
          </a:prstGeom>
          <a:blipFill rotWithShape="1">
            <a:blip r:embed="rId7">
              <a:extLst>
                <a:ext uri="{BEBA8EAE-BF5A-486C-A8C5-ECC9F3942E4B}">
                  <a14:imgProps xmlns:a14="http://schemas.microsoft.com/office/drawing/2010/main">
                    <a14:imgLayer r:embed="rId8">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28015" y="1845310"/>
            <a:ext cx="3514090" cy="4457065"/>
          </a:xfrm>
          <a:prstGeom prst="rect">
            <a:avLst/>
          </a:prstGeom>
          <a:blipFill rotWithShape="1">
            <a:blip r:embed="rId9">
              <a:extLst>
                <a:ext uri="{BEBA8EAE-BF5A-486C-A8C5-ECC9F3942E4B}">
                  <a14:imgProps xmlns:a14="http://schemas.microsoft.com/office/drawing/2010/main">
                    <a14:imgLayer r:embed="rId10">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377295" y="561340"/>
            <a:ext cx="173990" cy="1033145"/>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8182610" y="551815"/>
            <a:ext cx="2969895" cy="3371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auto">
              <a:lnSpc>
                <a:spcPct val="100000"/>
              </a:lnSpc>
            </a:pPr>
            <a:r>
              <a:rPr lang="zh-CN" altLang="en-US" sz="1600" b="1" dirty="0">
                <a:solidFill>
                  <a:srgbClr val="353535"/>
                </a:solidFill>
                <a:latin typeface="华文细黑" panose="02010600040101010101" charset="-122"/>
                <a:ea typeface="华文细黑" panose="02010600040101010101" charset="-122"/>
                <a:sym typeface="+mn-ea"/>
              </a:rPr>
              <a:t>Click here to add your title</a:t>
            </a:r>
            <a:endParaRPr lang="zh-CN" altLang="en-US" sz="1600" b="1" dirty="0">
              <a:solidFill>
                <a:srgbClr val="353535"/>
              </a:solidFill>
              <a:latin typeface="华文细黑" panose="02010600040101010101" charset="-122"/>
              <a:ea typeface="华文细黑" panose="02010600040101010101" charset="-122"/>
              <a:sym typeface="+mn-ea"/>
            </a:endParaRPr>
          </a:p>
        </p:txBody>
      </p:sp>
      <p:sp>
        <p:nvSpPr>
          <p:cNvPr id="15" name="文本框 14"/>
          <p:cNvSpPr txBox="1"/>
          <p:nvPr/>
        </p:nvSpPr>
        <p:spPr>
          <a:xfrm>
            <a:off x="617855" y="889000"/>
            <a:ext cx="10534650" cy="7835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woman.I love you more than I've ever loved any woman. And I've waited longer for you than I've waited for any woman.</a:t>
            </a:r>
            <a:endParaRPr lang="zh-CN" altLang="en-US" sz="1000">
              <a:solidFill>
                <a:srgbClr val="353535"/>
              </a:solidFill>
              <a:latin typeface="华文细黑" panose="02010600040101010101" charset="-122"/>
              <a:ea typeface="华文细黑" panose="02010600040101010101" charset="-122"/>
              <a:sym typeface="+mn-ea"/>
            </a:endParaRPr>
          </a:p>
          <a:p>
            <a:pPr algn="r"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dirty="0">
              <a:solidFill>
                <a:srgbClr val="353535"/>
              </a:solidFill>
              <a:latin typeface="华文细黑" panose="02010600040101010101" charset="-122"/>
              <a:ea typeface="华文细黑" panose="02010600040101010101"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500"/>
                                        <p:tgtEl>
                                          <p:spTgt spid="14"/>
                                        </p:tgtEl>
                                      </p:cBhvr>
                                    </p:animEffect>
                                  </p:childTnLst>
                                </p:cTn>
                              </p:par>
                            </p:childTnLst>
                          </p:cTn>
                        </p:par>
                        <p:par>
                          <p:cTn id="12" fill="hold">
                            <p:stCondLst>
                              <p:cond delay="1000"/>
                            </p:stCondLst>
                            <p:childTnLst>
                              <p:par>
                                <p:cTn id="13" presetID="14" presetClass="entr" presetSubtype="5" fill="hold" grpId="1"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randombar(vertical)">
                                      <p:cBhvr>
                                        <p:cTn id="15" dur="500"/>
                                        <p:tgtEl>
                                          <p:spTgt spid="15"/>
                                        </p:tgtEl>
                                      </p:cBhvr>
                                    </p:animEffect>
                                  </p:childTnLst>
                                </p:cTn>
                              </p:par>
                            </p:childTnLst>
                          </p:cTn>
                        </p:par>
                        <p:par>
                          <p:cTn id="16" fill="hold">
                            <p:stCondLst>
                              <p:cond delay="1500"/>
                            </p:stCondLst>
                            <p:childTnLst>
                              <p:par>
                                <p:cTn id="17" presetID="18" presetClass="entr" presetSubtype="12"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strips(downLeft)">
                                      <p:cBhvr>
                                        <p:cTn id="19" dur="500"/>
                                        <p:tgtEl>
                                          <p:spTgt spid="4"/>
                                        </p:tgtEl>
                                      </p:cBhvr>
                                    </p:animEffect>
                                  </p:childTnLst>
                                </p:cTn>
                              </p:par>
                            </p:childTnLst>
                          </p:cTn>
                        </p:par>
                        <p:par>
                          <p:cTn id="20" fill="hold">
                            <p:stCondLst>
                              <p:cond delay="2000"/>
                            </p:stCondLst>
                            <p:childTnLst>
                              <p:par>
                                <p:cTn id="21" presetID="2" presetClass="entr" presetSubtype="2" fill="hold" grpId="1"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1+#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42"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anim calcmode="lin" valueType="num">
                                      <p:cBhvr>
                                        <p:cTn id="29" dur="500" fill="hold"/>
                                        <p:tgtEl>
                                          <p:spTgt spid="6"/>
                                        </p:tgtEl>
                                        <p:attrNameLst>
                                          <p:attrName>ppt_x</p:attrName>
                                        </p:attrNameLst>
                                      </p:cBhvr>
                                      <p:tavLst>
                                        <p:tav tm="0">
                                          <p:val>
                                            <p:strVal val="#ppt_x"/>
                                          </p:val>
                                        </p:tav>
                                        <p:tav tm="100000">
                                          <p:val>
                                            <p:strVal val="#ppt_x"/>
                                          </p:val>
                                        </p:tav>
                                      </p:tavLst>
                                    </p:anim>
                                    <p:anim calcmode="lin" valueType="num">
                                      <p:cBhvr>
                                        <p:cTn id="30" dur="500" fill="hold"/>
                                        <p:tgtEl>
                                          <p:spTgt spid="6"/>
                                        </p:tgtEl>
                                        <p:attrNameLst>
                                          <p:attrName>ppt_y</p:attrName>
                                        </p:attrNameLst>
                                      </p:cBhvr>
                                      <p:tavLst>
                                        <p:tav tm="0">
                                          <p:val>
                                            <p:strVal val="#ppt_y+.1"/>
                                          </p:val>
                                        </p:tav>
                                        <p:tav tm="100000">
                                          <p:val>
                                            <p:strVal val="#ppt_y"/>
                                          </p:val>
                                        </p:tav>
                                      </p:tavLst>
                                    </p:anim>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par>
                          <p:cTn id="35" fill="hold">
                            <p:stCondLst>
                              <p:cond delay="3500"/>
                            </p:stCondLst>
                            <p:childTnLst>
                              <p:par>
                                <p:cTn id="36" presetID="47" presetClass="entr" presetSubtype="0"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anim calcmode="lin" valueType="num">
                                      <p:cBhvr>
                                        <p:cTn id="39" dur="500" fill="hold"/>
                                        <p:tgtEl>
                                          <p:spTgt spid="8"/>
                                        </p:tgtEl>
                                        <p:attrNameLst>
                                          <p:attrName>ppt_x</p:attrName>
                                        </p:attrNameLst>
                                      </p:cBhvr>
                                      <p:tavLst>
                                        <p:tav tm="0">
                                          <p:val>
                                            <p:strVal val="#ppt_x"/>
                                          </p:val>
                                        </p:tav>
                                        <p:tav tm="100000">
                                          <p:val>
                                            <p:strVal val="#ppt_x"/>
                                          </p:val>
                                        </p:tav>
                                      </p:tavLst>
                                    </p:anim>
                                    <p:anim calcmode="lin" valueType="num">
                                      <p:cBhvr>
                                        <p:cTn id="40"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6" grpId="0" animBg="1"/>
      <p:bldP spid="7" grpId="0" animBg="1"/>
      <p:bldP spid="8" grpId="0" animBg="1"/>
      <p:bldP spid="9" grpId="0" animBg="1"/>
      <p:bldP spid="14" grpId="0"/>
      <p:bldP spid="15" grpId="0"/>
      <p:bldP spid="1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02275" y="748665"/>
            <a:ext cx="5850890" cy="2677160"/>
          </a:xfrm>
          <a:prstGeom prst="rect">
            <a:avLst/>
          </a:prstGeom>
          <a:blipFill rotWithShape="1">
            <a:blip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834390" y="748665"/>
            <a:ext cx="3863340" cy="5360670"/>
            <a:chOff x="1314" y="1179"/>
            <a:chExt cx="6084" cy="8442"/>
          </a:xfrm>
        </p:grpSpPr>
        <p:sp>
          <p:nvSpPr>
            <p:cNvPr id="4" name="矩形 3"/>
            <p:cNvSpPr/>
            <p:nvPr/>
          </p:nvSpPr>
          <p:spPr>
            <a:xfrm>
              <a:off x="1314" y="1179"/>
              <a:ext cx="6084" cy="8442"/>
            </a:xfrm>
            <a:prstGeom prst="rect">
              <a:avLst/>
            </a:prstGeom>
            <a:blipFill rotWithShape="1">
              <a:blip r:embed="rId3">
                <a:extLst>
                  <a:ext uri="{BEBA8EAE-BF5A-486C-A8C5-ECC9F3942E4B}">
                    <a14:imgProps xmlns:a14="http://schemas.microsoft.com/office/drawing/2010/main">
                      <a14:imgLayer r:embed="rId4">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314" y="1179"/>
              <a:ext cx="6084" cy="8442"/>
            </a:xfrm>
            <a:prstGeom prst="rect">
              <a:avLst/>
            </a:prstGeom>
            <a:solidFill>
              <a:srgbClr val="353535">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088390" y="3718560"/>
            <a:ext cx="2969895" cy="3860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600" b="1" dirty="0">
                <a:solidFill>
                  <a:schemeClr val="bg1"/>
                </a:solidFill>
                <a:latin typeface="华文细黑" panose="02010600040101010101" charset="-122"/>
                <a:ea typeface="华文细黑" panose="02010600040101010101" charset="-122"/>
                <a:sym typeface="+mn-ea"/>
              </a:rPr>
              <a:t>Click here to add your title</a:t>
            </a:r>
            <a:endParaRPr lang="zh-CN" altLang="en-US" sz="1600" b="1" dirty="0">
              <a:solidFill>
                <a:schemeClr val="bg1"/>
              </a:solidFill>
              <a:latin typeface="华文细黑" panose="02010600040101010101" charset="-122"/>
              <a:ea typeface="华文细黑" panose="02010600040101010101" charset="-122"/>
              <a:sym typeface="+mn-ea"/>
            </a:endParaRPr>
          </a:p>
        </p:txBody>
      </p:sp>
      <p:sp>
        <p:nvSpPr>
          <p:cNvPr id="22" name="文本框 21"/>
          <p:cNvSpPr txBox="1"/>
          <p:nvPr/>
        </p:nvSpPr>
        <p:spPr>
          <a:xfrm>
            <a:off x="1088390" y="4104640"/>
            <a:ext cx="3355975" cy="1476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1000">
                <a:solidFill>
                  <a:schemeClr val="bg1"/>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dirty="0">
              <a:solidFill>
                <a:schemeClr val="bg1"/>
              </a:solidFill>
              <a:latin typeface="华文细黑" panose="02010600040101010101" charset="-122"/>
              <a:ea typeface="华文细黑" panose="02010600040101010101" charset="-122"/>
              <a:sym typeface="+mn-ea"/>
            </a:endParaRPr>
          </a:p>
          <a:p>
            <a:pPr algn="l" fontAlgn="auto">
              <a:lnSpc>
                <a:spcPct val="150000"/>
              </a:lnSpc>
            </a:pPr>
            <a:r>
              <a:rPr lang="zh-CN" altLang="en-US" sz="1000">
                <a:solidFill>
                  <a:schemeClr val="bg1"/>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dirty="0">
              <a:solidFill>
                <a:schemeClr val="bg1"/>
              </a:solidFill>
              <a:latin typeface="华文细黑" panose="02010600040101010101" charset="-122"/>
              <a:ea typeface="华文细黑" panose="02010600040101010101" charset="-122"/>
              <a:sym typeface="+mn-ea"/>
            </a:endParaRPr>
          </a:p>
        </p:txBody>
      </p:sp>
      <p:sp>
        <p:nvSpPr>
          <p:cNvPr id="8" name="文本框 7"/>
          <p:cNvSpPr txBox="1"/>
          <p:nvPr/>
        </p:nvSpPr>
        <p:spPr>
          <a:xfrm>
            <a:off x="5502275" y="4337685"/>
            <a:ext cx="2969895" cy="3860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600" b="1" dirty="0">
                <a:solidFill>
                  <a:srgbClr val="353535"/>
                </a:solidFill>
                <a:latin typeface="华文细黑" panose="02010600040101010101" charset="-122"/>
                <a:ea typeface="华文细黑" panose="02010600040101010101" charset="-122"/>
                <a:sym typeface="+mn-ea"/>
              </a:rPr>
              <a:t>Click here to add your title</a:t>
            </a:r>
            <a:endParaRPr lang="zh-CN" altLang="en-US" sz="1600" b="1" dirty="0">
              <a:solidFill>
                <a:srgbClr val="353535"/>
              </a:solidFill>
              <a:latin typeface="华文细黑" panose="02010600040101010101" charset="-122"/>
              <a:ea typeface="华文细黑" panose="02010600040101010101" charset="-122"/>
              <a:sym typeface="+mn-ea"/>
            </a:endParaRPr>
          </a:p>
        </p:txBody>
      </p:sp>
      <p:sp>
        <p:nvSpPr>
          <p:cNvPr id="9" name="文本框 8"/>
          <p:cNvSpPr txBox="1"/>
          <p:nvPr/>
        </p:nvSpPr>
        <p:spPr>
          <a:xfrm>
            <a:off x="5502275" y="4723765"/>
            <a:ext cx="4794885" cy="10147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dirty="0">
              <a:solidFill>
                <a:srgbClr val="353535"/>
              </a:solidFill>
              <a:latin typeface="华文细黑" panose="02010600040101010101" charset="-122"/>
              <a:ea typeface="华文细黑" panose="02010600040101010101" charset="-122"/>
              <a:sym typeface="+mn-ea"/>
            </a:endParaRPr>
          </a:p>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dirty="0">
              <a:solidFill>
                <a:srgbClr val="353535"/>
              </a:solidFill>
              <a:latin typeface="华文细黑" panose="02010600040101010101" charset="-122"/>
              <a:ea typeface="华文细黑" panose="02010600040101010101" charset="-122"/>
              <a:sym typeface="+mn-ea"/>
            </a:endParaRPr>
          </a:p>
        </p:txBody>
      </p:sp>
      <p:sp>
        <p:nvSpPr>
          <p:cNvPr id="156" name="圈箭头"/>
          <p:cNvSpPr/>
          <p:nvPr/>
        </p:nvSpPr>
        <p:spPr>
          <a:xfrm>
            <a:off x="10892790" y="4852670"/>
            <a:ext cx="460375" cy="460375"/>
          </a:xfrm>
          <a:custGeom>
            <a:avLst/>
            <a:gdLst>
              <a:gd name="connsiteX0" fmla="*/ 158628 w 585904"/>
              <a:gd name="connsiteY0" fmla="*/ 130053 h 585904"/>
              <a:gd name="connsiteX1" fmla="*/ 321527 w 585904"/>
              <a:gd name="connsiteY1" fmla="*/ 130053 h 585904"/>
              <a:gd name="connsiteX2" fmla="*/ 484425 w 585904"/>
              <a:gd name="connsiteY2" fmla="*/ 292952 h 585904"/>
              <a:gd name="connsiteX3" fmla="*/ 321527 w 585904"/>
              <a:gd name="connsiteY3" fmla="*/ 455850 h 585904"/>
              <a:gd name="connsiteX4" fmla="*/ 158628 w 585904"/>
              <a:gd name="connsiteY4" fmla="*/ 455850 h 585904"/>
              <a:gd name="connsiteX5" fmla="*/ 321527 w 585904"/>
              <a:gd name="connsiteY5" fmla="*/ 292952 h 585904"/>
              <a:gd name="connsiteX6" fmla="*/ 292951 w 585904"/>
              <a:gd name="connsiteY6" fmla="*/ 28505 h 585904"/>
              <a:gd name="connsiteX7" fmla="*/ 28504 w 585904"/>
              <a:gd name="connsiteY7" fmla="*/ 292952 h 585904"/>
              <a:gd name="connsiteX8" fmla="*/ 292951 w 585904"/>
              <a:gd name="connsiteY8" fmla="*/ 557399 h 585904"/>
              <a:gd name="connsiteX9" fmla="*/ 557398 w 585904"/>
              <a:gd name="connsiteY9" fmla="*/ 292952 h 585904"/>
              <a:gd name="connsiteX10" fmla="*/ 292951 w 585904"/>
              <a:gd name="connsiteY10" fmla="*/ 28505 h 585904"/>
              <a:gd name="connsiteX11" fmla="*/ 292952 w 585904"/>
              <a:gd name="connsiteY11" fmla="*/ 0 h 585904"/>
              <a:gd name="connsiteX12" fmla="*/ 585904 w 585904"/>
              <a:gd name="connsiteY12" fmla="*/ 292952 h 585904"/>
              <a:gd name="connsiteX13" fmla="*/ 292952 w 585904"/>
              <a:gd name="connsiteY13" fmla="*/ 585904 h 585904"/>
              <a:gd name="connsiteX14" fmla="*/ 0 w 585904"/>
              <a:gd name="connsiteY14" fmla="*/ 292952 h 585904"/>
              <a:gd name="connsiteX15" fmla="*/ 292952 w 585904"/>
              <a:gd name="connsiteY15" fmla="*/ 0 h 58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5904" h="585904">
                <a:moveTo>
                  <a:pt x="158628" y="130053"/>
                </a:moveTo>
                <a:lnTo>
                  <a:pt x="321527" y="130053"/>
                </a:lnTo>
                <a:lnTo>
                  <a:pt x="484425" y="292952"/>
                </a:lnTo>
                <a:lnTo>
                  <a:pt x="321527" y="455850"/>
                </a:lnTo>
                <a:lnTo>
                  <a:pt x="158628" y="455850"/>
                </a:lnTo>
                <a:lnTo>
                  <a:pt x="321527" y="292952"/>
                </a:lnTo>
                <a:close/>
                <a:moveTo>
                  <a:pt x="292951" y="28505"/>
                </a:moveTo>
                <a:cubicBezTo>
                  <a:pt x="146901" y="28505"/>
                  <a:pt x="28504" y="146902"/>
                  <a:pt x="28504" y="292952"/>
                </a:cubicBezTo>
                <a:cubicBezTo>
                  <a:pt x="28504" y="439002"/>
                  <a:pt x="146901" y="557399"/>
                  <a:pt x="292951" y="557399"/>
                </a:cubicBezTo>
                <a:cubicBezTo>
                  <a:pt x="439001" y="557399"/>
                  <a:pt x="557398" y="439002"/>
                  <a:pt x="557398" y="292952"/>
                </a:cubicBezTo>
                <a:cubicBezTo>
                  <a:pt x="557398" y="146902"/>
                  <a:pt x="439001" y="28505"/>
                  <a:pt x="292951" y="28505"/>
                </a:cubicBezTo>
                <a:close/>
                <a:moveTo>
                  <a:pt x="292952" y="0"/>
                </a:moveTo>
                <a:cubicBezTo>
                  <a:pt x="454745" y="0"/>
                  <a:pt x="585904" y="131159"/>
                  <a:pt x="585904" y="292952"/>
                </a:cubicBezTo>
                <a:cubicBezTo>
                  <a:pt x="585904" y="454745"/>
                  <a:pt x="454745" y="585904"/>
                  <a:pt x="292952" y="585904"/>
                </a:cubicBezTo>
                <a:cubicBezTo>
                  <a:pt x="131159" y="585904"/>
                  <a:pt x="0" y="454745"/>
                  <a:pt x="0" y="292952"/>
                </a:cubicBezTo>
                <a:cubicBezTo>
                  <a:pt x="0" y="131159"/>
                  <a:pt x="131159" y="0"/>
                  <a:pt x="292952" y="0"/>
                </a:cubicBezTo>
                <a:close/>
              </a:path>
            </a:pathLst>
          </a:cu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par>
                          <p:cTn id="14" fill="hold">
                            <p:stCondLst>
                              <p:cond delay="1000"/>
                            </p:stCondLst>
                            <p:childTnLst>
                              <p:par>
                                <p:cTn id="15" presetID="14" presetClass="entr" presetSubtype="5" fill="hold" grpId="1"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randombar(vertical)">
                                      <p:cBhvr>
                                        <p:cTn id="17" dur="500"/>
                                        <p:tgtEl>
                                          <p:spTgt spid="22"/>
                                        </p:tgtEl>
                                      </p:cBhvr>
                                    </p:animEffect>
                                  </p:childTnLst>
                                </p:cTn>
                              </p:par>
                            </p:childTnLst>
                          </p:cTn>
                        </p:par>
                        <p:par>
                          <p:cTn id="18" fill="hold">
                            <p:stCondLst>
                              <p:cond delay="1500"/>
                            </p:stCondLst>
                            <p:childTnLst>
                              <p:par>
                                <p:cTn id="19" presetID="18" presetClass="entr" presetSubtype="6" fill="hold" grpId="1"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strips(downRight)">
                                      <p:cBhvr>
                                        <p:cTn id="21" dur="500"/>
                                        <p:tgtEl>
                                          <p:spTgt spid="5"/>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par>
                          <p:cTn id="26" fill="hold">
                            <p:stCondLst>
                              <p:cond delay="2500"/>
                            </p:stCondLst>
                            <p:childTnLst>
                              <p:par>
                                <p:cTn id="27" presetID="14" presetClass="entr" presetSubtype="5" fill="hold" grpId="1"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randombar(vertical)">
                                      <p:cBhvr>
                                        <p:cTn id="29" dur="500"/>
                                        <p:tgtEl>
                                          <p:spTgt spid="9"/>
                                        </p:tgtEl>
                                      </p:cBhvr>
                                    </p:animEffect>
                                  </p:childTnLst>
                                </p:cTn>
                              </p:par>
                            </p:childTnLst>
                          </p:cTn>
                        </p:par>
                        <p:par>
                          <p:cTn id="30" fill="hold">
                            <p:stCondLst>
                              <p:cond delay="3000"/>
                            </p:stCondLst>
                            <p:childTnLst>
                              <p:par>
                                <p:cTn id="31" presetID="53" presetClass="entr" presetSubtype="16" fill="hold" grpId="1" nodeType="afterEffect">
                                  <p:stCondLst>
                                    <p:cond delay="0"/>
                                  </p:stCondLst>
                                  <p:childTnLst>
                                    <p:set>
                                      <p:cBhvr>
                                        <p:cTn id="32" dur="1" fill="hold">
                                          <p:stCondLst>
                                            <p:cond delay="0"/>
                                          </p:stCondLst>
                                        </p:cTn>
                                        <p:tgtEl>
                                          <p:spTgt spid="156"/>
                                        </p:tgtEl>
                                        <p:attrNameLst>
                                          <p:attrName>style.visibility</p:attrName>
                                        </p:attrNameLst>
                                      </p:cBhvr>
                                      <p:to>
                                        <p:strVal val="visible"/>
                                      </p:to>
                                    </p:set>
                                    <p:anim calcmode="lin" valueType="num">
                                      <p:cBhvr>
                                        <p:cTn id="33" dur="500" fill="hold"/>
                                        <p:tgtEl>
                                          <p:spTgt spid="156"/>
                                        </p:tgtEl>
                                        <p:attrNameLst>
                                          <p:attrName>ppt_w</p:attrName>
                                        </p:attrNameLst>
                                      </p:cBhvr>
                                      <p:tavLst>
                                        <p:tav tm="0">
                                          <p:val>
                                            <p:fltVal val="0"/>
                                          </p:val>
                                        </p:tav>
                                        <p:tav tm="100000">
                                          <p:val>
                                            <p:strVal val="#ppt_w"/>
                                          </p:val>
                                        </p:tav>
                                      </p:tavLst>
                                    </p:anim>
                                    <p:anim calcmode="lin" valueType="num">
                                      <p:cBhvr>
                                        <p:cTn id="34" dur="500" fill="hold"/>
                                        <p:tgtEl>
                                          <p:spTgt spid="156"/>
                                        </p:tgtEl>
                                        <p:attrNameLst>
                                          <p:attrName>ppt_h</p:attrName>
                                        </p:attrNameLst>
                                      </p:cBhvr>
                                      <p:tavLst>
                                        <p:tav tm="0">
                                          <p:val>
                                            <p:fltVal val="0"/>
                                          </p:val>
                                        </p:tav>
                                        <p:tav tm="100000">
                                          <p:val>
                                            <p:strVal val="#ppt_h"/>
                                          </p:val>
                                        </p:tav>
                                      </p:tavLst>
                                    </p:anim>
                                    <p:animEffect transition="in" filter="fade">
                                      <p:cBhvr>
                                        <p:cTn id="35"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bldLvl="0" animBg="1"/>
      <p:bldP spid="11" grpId="0"/>
      <p:bldP spid="22" grpId="0"/>
      <p:bldP spid="22" grpId="1"/>
      <p:bldP spid="8" grpId="0"/>
      <p:bldP spid="9" grpId="0"/>
      <p:bldP spid="9" grpId="1"/>
      <p:bldP spid="156" grpId="0" animBg="1"/>
      <p:bldP spid="156" grpId="1"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24380" y="1376680"/>
            <a:ext cx="8143240" cy="4105275"/>
          </a:xfrm>
          <a:prstGeom prst="rect">
            <a:avLst/>
          </a:prstGeom>
          <a:noFill/>
          <a:ln>
            <a:solidFill>
              <a:srgbClr val="3535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907145" y="539750"/>
            <a:ext cx="2544445" cy="2544445"/>
          </a:xfrm>
          <a:prstGeom prst="rect">
            <a:avLst/>
          </a:prstGeom>
          <a:blipFill rotWithShape="1">
            <a:blip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46125" y="3775710"/>
            <a:ext cx="2544445" cy="2544445"/>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611370" y="2127250"/>
            <a:ext cx="2969895" cy="3860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b="1" dirty="0">
                <a:solidFill>
                  <a:srgbClr val="353535"/>
                </a:solidFill>
                <a:latin typeface="华文细黑" panose="02010600040101010101" charset="-122"/>
                <a:ea typeface="华文细黑" panose="02010600040101010101" charset="-122"/>
                <a:sym typeface="+mn-ea"/>
              </a:rPr>
              <a:t>Click here to add your title</a:t>
            </a:r>
            <a:endParaRPr lang="zh-CN" altLang="en-US" sz="1600" b="1" dirty="0">
              <a:solidFill>
                <a:srgbClr val="353535"/>
              </a:solidFill>
              <a:latin typeface="华文细黑" panose="02010600040101010101" charset="-122"/>
              <a:ea typeface="华文细黑" panose="02010600040101010101" charset="-122"/>
              <a:sym typeface="+mn-ea"/>
            </a:endParaRPr>
          </a:p>
        </p:txBody>
      </p:sp>
      <p:sp>
        <p:nvSpPr>
          <p:cNvPr id="9" name="文本框 8"/>
          <p:cNvSpPr txBox="1"/>
          <p:nvPr/>
        </p:nvSpPr>
        <p:spPr>
          <a:xfrm>
            <a:off x="3657600" y="2680335"/>
            <a:ext cx="4878070" cy="19380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20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a:solidFill>
                <a:srgbClr val="353535"/>
              </a:solidFill>
              <a:latin typeface="华文细黑" panose="02010600040101010101" charset="-122"/>
              <a:ea typeface="华文细黑" panose="02010600040101010101" charset="-122"/>
              <a:sym typeface="+mn-ea"/>
            </a:endParaRPr>
          </a:p>
          <a:p>
            <a:pPr algn="ctr" fontAlgn="auto">
              <a:lnSpc>
                <a:spcPct val="200000"/>
              </a:lnSpc>
            </a:pPr>
            <a:endParaRPr lang="zh-CN" altLang="en-US" sz="1000" dirty="0">
              <a:solidFill>
                <a:srgbClr val="353535"/>
              </a:solidFill>
              <a:latin typeface="华文细黑" panose="02010600040101010101" charset="-122"/>
              <a:ea typeface="华文细黑" panose="02010600040101010101" charset="-122"/>
              <a:sym typeface="+mn-ea"/>
            </a:endParaRPr>
          </a:p>
          <a:p>
            <a:pPr algn="ctr" fontAlgn="auto">
              <a:lnSpc>
                <a:spcPct val="20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woman.I love you more than I've ever loved any woman. And I've waited longer for you than I've waited for any woman.</a:t>
            </a:r>
            <a:endParaRPr lang="zh-CN" altLang="en-US" sz="1000" dirty="0">
              <a:solidFill>
                <a:srgbClr val="353535"/>
              </a:solidFill>
              <a:latin typeface="华文细黑" panose="02010600040101010101" charset="-122"/>
              <a:ea typeface="华文细黑" panose="02010600040101010101"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1"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par>
                          <p:cTn id="24" fill="hold">
                            <p:stCondLst>
                              <p:cond delay="2500"/>
                            </p:stCondLst>
                            <p:childTnLst>
                              <p:par>
                                <p:cTn id="25" presetID="14" presetClass="entr" presetSubtype="5" fill="hold" grpId="1"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randombar(vertic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6" grpId="0" animBg="1"/>
      <p:bldP spid="8" grpId="0"/>
      <p:bldP spid="9" grpId="0"/>
      <p:bldP spid="9"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421505" y="680085"/>
            <a:ext cx="3349625" cy="3089275"/>
          </a:xfrm>
          <a:prstGeom prst="rect">
            <a:avLst/>
          </a:prstGeom>
          <a:blipFill rotWithShape="1">
            <a:blip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420870" y="3768725"/>
            <a:ext cx="3349625" cy="24288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315460" y="851535"/>
            <a:ext cx="3561715" cy="5154930"/>
          </a:xfrm>
          <a:prstGeom prst="rect">
            <a:avLst/>
          </a:prstGeom>
          <a:noFill/>
          <a:ln>
            <a:solidFill>
              <a:srgbClr val="3535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891405" y="4144010"/>
            <a:ext cx="2409825" cy="395605"/>
          </a:xfrm>
          <a:prstGeom prst="rect">
            <a:avLst/>
          </a:prstGeom>
          <a:noFill/>
        </p:spPr>
        <p:txBody>
          <a:bodyPr wrap="square" rtlCol="0">
            <a:spAutoFit/>
          </a:bodyPr>
          <a:lstStyle/>
          <a:p>
            <a:pPr algn="ctr">
              <a:lnSpc>
                <a:spcPct val="110000"/>
              </a:lnSpc>
            </a:pPr>
            <a:r>
              <a:rPr lang="en-US" altLang="zh-CN">
                <a:solidFill>
                  <a:srgbClr val="353535"/>
                </a:solidFill>
                <a:latin typeface="华文细黑" panose="02010600040101010101" charset="-122"/>
                <a:ea typeface="华文细黑" panose="02010600040101010101" charset="-122"/>
                <a:sym typeface="+mn-ea"/>
              </a:rPr>
              <a:t>DESTINY  FREEDOM</a:t>
            </a:r>
            <a:endParaRPr lang="en-US" altLang="zh-CN" b="1">
              <a:solidFill>
                <a:srgbClr val="353535"/>
              </a:solidFill>
              <a:latin typeface="华文细黑" panose="02010600040101010101" charset="-122"/>
              <a:ea typeface="华文细黑" panose="02010600040101010101" charset="-122"/>
              <a:sym typeface="+mn-ea"/>
            </a:endParaRPr>
          </a:p>
        </p:txBody>
      </p:sp>
      <p:sp>
        <p:nvSpPr>
          <p:cNvPr id="29" name="矩形 28"/>
          <p:cNvSpPr/>
          <p:nvPr/>
        </p:nvSpPr>
        <p:spPr>
          <a:xfrm>
            <a:off x="4512945" y="4539615"/>
            <a:ext cx="3165475" cy="1014730"/>
          </a:xfrm>
          <a:prstGeom prst="rect">
            <a:avLst/>
          </a:prstGeom>
        </p:spPr>
        <p:txBody>
          <a:bodyPr wrap="square">
            <a:spAutoFit/>
          </a:bodyPr>
          <a:lstStyle/>
          <a:p>
            <a:pPr algn="ctr" fontAlgn="auto">
              <a:lnSpc>
                <a:spcPct val="20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dirty="0">
              <a:solidFill>
                <a:srgbClr val="353535"/>
              </a:solidFill>
              <a:latin typeface="华文细黑" panose="02010600040101010101" charset="-122"/>
              <a:ea typeface="华文细黑" panose="02010600040101010101" charset="-122"/>
              <a:sym typeface="+mn-ea"/>
            </a:endParaRPr>
          </a:p>
        </p:txBody>
      </p:sp>
      <p:sp>
        <p:nvSpPr>
          <p:cNvPr id="7" name="矩形 6"/>
          <p:cNvSpPr/>
          <p:nvPr/>
        </p:nvSpPr>
        <p:spPr>
          <a:xfrm>
            <a:off x="8285480" y="680085"/>
            <a:ext cx="3349625" cy="3089275"/>
          </a:xfrm>
          <a:prstGeom prst="rect">
            <a:avLst/>
          </a:prstGeom>
          <a:blipFill rotWithShape="1">
            <a:blip r:embed="rId3">
              <a:extLst>
                <a:ext uri="{BEBA8EAE-BF5A-486C-A8C5-ECC9F3942E4B}">
                  <a14:imgProps xmlns:a14="http://schemas.microsoft.com/office/drawing/2010/main">
                    <a14:imgLayer r:embed="rId4">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284845" y="3768725"/>
            <a:ext cx="3349625" cy="24288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179435" y="851535"/>
            <a:ext cx="3561715" cy="5154930"/>
          </a:xfrm>
          <a:prstGeom prst="rect">
            <a:avLst/>
          </a:prstGeom>
          <a:noFill/>
          <a:ln>
            <a:solidFill>
              <a:srgbClr val="3535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755380" y="4144010"/>
            <a:ext cx="2409825" cy="395605"/>
          </a:xfrm>
          <a:prstGeom prst="rect">
            <a:avLst/>
          </a:prstGeom>
          <a:noFill/>
        </p:spPr>
        <p:txBody>
          <a:bodyPr wrap="square" rtlCol="0">
            <a:spAutoFit/>
          </a:bodyPr>
          <a:lstStyle/>
          <a:p>
            <a:pPr algn="ctr">
              <a:lnSpc>
                <a:spcPct val="110000"/>
              </a:lnSpc>
            </a:pPr>
            <a:r>
              <a:rPr lang="en-US" altLang="zh-CN">
                <a:solidFill>
                  <a:srgbClr val="353535"/>
                </a:solidFill>
                <a:latin typeface="华文细黑" panose="02010600040101010101" charset="-122"/>
                <a:ea typeface="华文细黑" panose="02010600040101010101" charset="-122"/>
                <a:sym typeface="+mn-ea"/>
              </a:rPr>
              <a:t>DESTINY  FREEDOM</a:t>
            </a:r>
            <a:endParaRPr lang="en-US" altLang="zh-CN" b="1">
              <a:solidFill>
                <a:srgbClr val="353535"/>
              </a:solidFill>
              <a:latin typeface="华文细黑" panose="02010600040101010101" charset="-122"/>
              <a:ea typeface="华文细黑" panose="02010600040101010101" charset="-122"/>
              <a:sym typeface="+mn-ea"/>
            </a:endParaRPr>
          </a:p>
        </p:txBody>
      </p:sp>
      <p:sp>
        <p:nvSpPr>
          <p:cNvPr id="12" name="矩形 11"/>
          <p:cNvSpPr/>
          <p:nvPr/>
        </p:nvSpPr>
        <p:spPr>
          <a:xfrm>
            <a:off x="8376920" y="4539615"/>
            <a:ext cx="3165475" cy="1014730"/>
          </a:xfrm>
          <a:prstGeom prst="rect">
            <a:avLst/>
          </a:prstGeom>
        </p:spPr>
        <p:txBody>
          <a:bodyPr wrap="square">
            <a:spAutoFit/>
          </a:bodyPr>
          <a:lstStyle/>
          <a:p>
            <a:pPr algn="ctr" fontAlgn="auto">
              <a:lnSpc>
                <a:spcPct val="20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dirty="0">
              <a:solidFill>
                <a:srgbClr val="353535"/>
              </a:solidFill>
              <a:latin typeface="华文细黑" panose="02010600040101010101" charset="-122"/>
              <a:ea typeface="华文细黑" panose="02010600040101010101" charset="-122"/>
              <a:sym typeface="+mn-ea"/>
            </a:endParaRPr>
          </a:p>
        </p:txBody>
      </p:sp>
      <p:sp>
        <p:nvSpPr>
          <p:cNvPr id="13" name="矩形 12"/>
          <p:cNvSpPr/>
          <p:nvPr/>
        </p:nvSpPr>
        <p:spPr>
          <a:xfrm>
            <a:off x="551815" y="680085"/>
            <a:ext cx="3349625" cy="3089275"/>
          </a:xfrm>
          <a:prstGeom prst="rect">
            <a:avLst/>
          </a:prstGeom>
          <a:blipFill rotWithShape="1">
            <a:blip r:embed="rId5">
              <a:extLst>
                <a:ext uri="{BEBA8EAE-BF5A-486C-A8C5-ECC9F3942E4B}">
                  <a14:imgProps xmlns:a14="http://schemas.microsoft.com/office/drawing/2010/main">
                    <a14:imgLayer r:embed="rId6">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51180" y="3768725"/>
            <a:ext cx="3349625" cy="24288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45770" y="851535"/>
            <a:ext cx="3561715" cy="5154930"/>
          </a:xfrm>
          <a:prstGeom prst="rect">
            <a:avLst/>
          </a:prstGeom>
          <a:noFill/>
          <a:ln>
            <a:solidFill>
              <a:srgbClr val="3535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021715" y="4144010"/>
            <a:ext cx="2409825" cy="395605"/>
          </a:xfrm>
          <a:prstGeom prst="rect">
            <a:avLst/>
          </a:prstGeom>
          <a:noFill/>
        </p:spPr>
        <p:txBody>
          <a:bodyPr wrap="square" rtlCol="0">
            <a:spAutoFit/>
          </a:bodyPr>
          <a:lstStyle/>
          <a:p>
            <a:pPr algn="ctr">
              <a:lnSpc>
                <a:spcPct val="110000"/>
              </a:lnSpc>
            </a:pPr>
            <a:r>
              <a:rPr lang="en-US" altLang="zh-CN">
                <a:solidFill>
                  <a:srgbClr val="353535"/>
                </a:solidFill>
                <a:latin typeface="华文细黑" panose="02010600040101010101" charset="-122"/>
                <a:ea typeface="华文细黑" panose="02010600040101010101" charset="-122"/>
                <a:sym typeface="+mn-ea"/>
              </a:rPr>
              <a:t>DESTINY  FREEDOM</a:t>
            </a:r>
            <a:endParaRPr lang="en-US" altLang="zh-CN" b="1">
              <a:solidFill>
                <a:srgbClr val="353535"/>
              </a:solidFill>
              <a:latin typeface="华文细黑" panose="02010600040101010101" charset="-122"/>
              <a:ea typeface="华文细黑" panose="02010600040101010101" charset="-122"/>
              <a:sym typeface="+mn-ea"/>
            </a:endParaRPr>
          </a:p>
        </p:txBody>
      </p:sp>
      <p:sp>
        <p:nvSpPr>
          <p:cNvPr id="17" name="矩形 16"/>
          <p:cNvSpPr/>
          <p:nvPr/>
        </p:nvSpPr>
        <p:spPr>
          <a:xfrm>
            <a:off x="643255" y="4539615"/>
            <a:ext cx="3165475" cy="1014730"/>
          </a:xfrm>
          <a:prstGeom prst="rect">
            <a:avLst/>
          </a:prstGeom>
        </p:spPr>
        <p:txBody>
          <a:bodyPr wrap="square">
            <a:spAutoFit/>
          </a:bodyPr>
          <a:lstStyle/>
          <a:p>
            <a:pPr algn="ctr" fontAlgn="auto">
              <a:lnSpc>
                <a:spcPct val="20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dirty="0">
              <a:solidFill>
                <a:srgbClr val="353535"/>
              </a:solidFill>
              <a:latin typeface="华文细黑" panose="02010600040101010101" charset="-122"/>
              <a:ea typeface="华文细黑" panose="02010600040101010101"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edge">
                                      <p:cBhvr>
                                        <p:cTn id="7" dur="500"/>
                                        <p:tgtEl>
                                          <p:spTgt spid="15"/>
                                        </p:tgtEl>
                                      </p:cBhvr>
                                    </p:animEffect>
                                  </p:childTnLst>
                                </p:cTn>
                              </p:par>
                            </p:childTnLst>
                          </p:cTn>
                        </p:par>
                        <p:par>
                          <p:cTn id="8" fill="hold">
                            <p:stCondLst>
                              <p:cond delay="500"/>
                            </p:stCondLst>
                            <p:childTnLst>
                              <p:par>
                                <p:cTn id="9" presetID="47" presetClass="entr" presetSubtype="0" fill="hold" grpId="1"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anim calcmode="lin" valueType="num">
                                      <p:cBhvr>
                                        <p:cTn id="12" dur="500" fill="hold"/>
                                        <p:tgtEl>
                                          <p:spTgt spid="13"/>
                                        </p:tgtEl>
                                        <p:attrNameLst>
                                          <p:attrName>ppt_x</p:attrName>
                                        </p:attrNameLst>
                                      </p:cBhvr>
                                      <p:tavLst>
                                        <p:tav tm="0">
                                          <p:val>
                                            <p:strVal val="#ppt_x"/>
                                          </p:val>
                                        </p:tav>
                                        <p:tav tm="100000">
                                          <p:val>
                                            <p:strVal val="#ppt_x"/>
                                          </p:val>
                                        </p:tav>
                                      </p:tavLst>
                                    </p:anim>
                                    <p:anim calcmode="lin" valueType="num">
                                      <p:cBhvr>
                                        <p:cTn id="13" dur="500" fill="hold"/>
                                        <p:tgtEl>
                                          <p:spTgt spid="13"/>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strVal val="#ppt_x"/>
                                          </p:val>
                                        </p:tav>
                                        <p:tav tm="100000">
                                          <p:val>
                                            <p:strVal val="#ppt_x"/>
                                          </p:val>
                                        </p:tav>
                                      </p:tavLst>
                                    </p:anim>
                                    <p:anim calcmode="lin" valueType="num">
                                      <p:cBhvr>
                                        <p:cTn id="18" dur="500" fill="hold"/>
                                        <p:tgtEl>
                                          <p:spTgt spid="14"/>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9" presetClass="entr" presetSubtype="0" fill="hold" grpId="2"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ppt_x</p:attrName>
                                        </p:attrNameLst>
                                      </p:cBhvr>
                                      <p:tavLst>
                                        <p:tav tm="0">
                                          <p:val>
                                            <p:strVal val="#ppt_x-.2"/>
                                          </p:val>
                                        </p:tav>
                                        <p:tav tm="100000">
                                          <p:val>
                                            <p:strVal val="#ppt_x"/>
                                          </p:val>
                                        </p:tav>
                                      </p:tavLst>
                                    </p:anim>
                                    <p:anim calcmode="lin" valueType="num">
                                      <p:cBhvr>
                                        <p:cTn id="23"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4" dur="500"/>
                                        <p:tgtEl>
                                          <p:spTgt spid="16"/>
                                        </p:tgtEl>
                                      </p:cBhvr>
                                    </p:animEffect>
                                  </p:childTnLst>
                                </p:cTn>
                              </p:par>
                            </p:childTnLst>
                          </p:cTn>
                        </p:par>
                        <p:par>
                          <p:cTn id="25" fill="hold">
                            <p:stCondLst>
                              <p:cond delay="1500"/>
                            </p:stCondLst>
                            <p:childTnLst>
                              <p:par>
                                <p:cTn id="26" presetID="42" presetClass="entr" presetSubtype="0" fill="hold" grpId="1"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anim calcmode="lin" valueType="num">
                                      <p:cBhvr>
                                        <p:cTn id="29" dur="500" fill="hold"/>
                                        <p:tgtEl>
                                          <p:spTgt spid="17"/>
                                        </p:tgtEl>
                                        <p:attrNameLst>
                                          <p:attrName>ppt_x</p:attrName>
                                        </p:attrNameLst>
                                      </p:cBhvr>
                                      <p:tavLst>
                                        <p:tav tm="0">
                                          <p:val>
                                            <p:strVal val="#ppt_x"/>
                                          </p:val>
                                        </p:tav>
                                        <p:tav tm="100000">
                                          <p:val>
                                            <p:strVal val="#ppt_x"/>
                                          </p:val>
                                        </p:tav>
                                      </p:tavLst>
                                    </p:anim>
                                    <p:anim calcmode="lin" valueType="num">
                                      <p:cBhvr>
                                        <p:cTn id="30" dur="500" fill="hold"/>
                                        <p:tgtEl>
                                          <p:spTgt spid="17"/>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20" presetClass="entr" presetSubtype="0"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edge">
                                      <p:cBhvr>
                                        <p:cTn id="34" dur="500"/>
                                        <p:tgtEl>
                                          <p:spTgt spid="4"/>
                                        </p:tgtEl>
                                      </p:cBhvr>
                                    </p:animEffect>
                                  </p:childTnLst>
                                </p:cTn>
                              </p:par>
                            </p:childTnLst>
                          </p:cTn>
                        </p:par>
                        <p:par>
                          <p:cTn id="35" fill="hold">
                            <p:stCondLst>
                              <p:cond delay="2500"/>
                            </p:stCondLst>
                            <p:childTnLst>
                              <p:par>
                                <p:cTn id="36" presetID="47" presetClass="entr" presetSubtype="0"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anim calcmode="lin" valueType="num">
                                      <p:cBhvr>
                                        <p:cTn id="39" dur="500" fill="hold"/>
                                        <p:tgtEl>
                                          <p:spTgt spid="5"/>
                                        </p:tgtEl>
                                        <p:attrNameLst>
                                          <p:attrName>ppt_x</p:attrName>
                                        </p:attrNameLst>
                                      </p:cBhvr>
                                      <p:tavLst>
                                        <p:tav tm="0">
                                          <p:val>
                                            <p:strVal val="#ppt_x"/>
                                          </p:val>
                                        </p:tav>
                                        <p:tav tm="100000">
                                          <p:val>
                                            <p:strVal val="#ppt_x"/>
                                          </p:val>
                                        </p:tav>
                                      </p:tavLst>
                                    </p:anim>
                                    <p:anim calcmode="lin" valueType="num">
                                      <p:cBhvr>
                                        <p:cTn id="40" dur="500" fill="hold"/>
                                        <p:tgtEl>
                                          <p:spTgt spid="5"/>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anim calcmode="lin" valueType="num">
                                      <p:cBhvr>
                                        <p:cTn id="44" dur="500" fill="hold"/>
                                        <p:tgtEl>
                                          <p:spTgt spid="6"/>
                                        </p:tgtEl>
                                        <p:attrNameLst>
                                          <p:attrName>ppt_x</p:attrName>
                                        </p:attrNameLst>
                                      </p:cBhvr>
                                      <p:tavLst>
                                        <p:tav tm="0">
                                          <p:val>
                                            <p:strVal val="#ppt_x"/>
                                          </p:val>
                                        </p:tav>
                                        <p:tav tm="100000">
                                          <p:val>
                                            <p:strVal val="#ppt_x"/>
                                          </p:val>
                                        </p:tav>
                                      </p:tavLst>
                                    </p:anim>
                                    <p:anim calcmode="lin" valueType="num">
                                      <p:cBhvr>
                                        <p:cTn id="45" dur="500" fill="hold"/>
                                        <p:tgtEl>
                                          <p:spTgt spid="6"/>
                                        </p:tgtEl>
                                        <p:attrNameLst>
                                          <p:attrName>ppt_y</p:attrName>
                                        </p:attrNameLst>
                                      </p:cBhvr>
                                      <p:tavLst>
                                        <p:tav tm="0">
                                          <p:val>
                                            <p:strVal val="#ppt_y+.1"/>
                                          </p:val>
                                        </p:tav>
                                        <p:tav tm="100000">
                                          <p:val>
                                            <p:strVal val="#ppt_y"/>
                                          </p:val>
                                        </p:tav>
                                      </p:tavLst>
                                    </p:anim>
                                  </p:childTnLst>
                                </p:cTn>
                              </p:par>
                            </p:childTnLst>
                          </p:cTn>
                        </p:par>
                        <p:par>
                          <p:cTn id="46" fill="hold">
                            <p:stCondLst>
                              <p:cond delay="3000"/>
                            </p:stCondLst>
                            <p:childTnLst>
                              <p:par>
                                <p:cTn id="47" presetID="29" presetClass="entr" presetSubtype="0" fill="hold" grpId="1" nodeType="after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ppt_x</p:attrName>
                                        </p:attrNameLst>
                                      </p:cBhvr>
                                      <p:tavLst>
                                        <p:tav tm="0">
                                          <p:val>
                                            <p:strVal val="#ppt_x-.2"/>
                                          </p:val>
                                        </p:tav>
                                        <p:tav tm="100000">
                                          <p:val>
                                            <p:strVal val="#ppt_x"/>
                                          </p:val>
                                        </p:tav>
                                      </p:tavLst>
                                    </p:anim>
                                    <p:anim calcmode="lin" valueType="num">
                                      <p:cBhvr>
                                        <p:cTn id="50" dur="5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51" dur="500"/>
                                        <p:tgtEl>
                                          <p:spTgt spid="9"/>
                                        </p:tgtEl>
                                      </p:cBhvr>
                                    </p:animEffect>
                                  </p:childTnLst>
                                </p:cTn>
                              </p:par>
                            </p:childTnLst>
                          </p:cTn>
                        </p:par>
                        <p:par>
                          <p:cTn id="52" fill="hold">
                            <p:stCondLst>
                              <p:cond delay="3500"/>
                            </p:stCondLst>
                            <p:childTnLst>
                              <p:par>
                                <p:cTn id="53" presetID="42" presetClass="entr" presetSubtype="0" fill="hold" grpId="1"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anim calcmode="lin" valueType="num">
                                      <p:cBhvr>
                                        <p:cTn id="56" dur="500" fill="hold"/>
                                        <p:tgtEl>
                                          <p:spTgt spid="29"/>
                                        </p:tgtEl>
                                        <p:attrNameLst>
                                          <p:attrName>ppt_x</p:attrName>
                                        </p:attrNameLst>
                                      </p:cBhvr>
                                      <p:tavLst>
                                        <p:tav tm="0">
                                          <p:val>
                                            <p:strVal val="#ppt_x"/>
                                          </p:val>
                                        </p:tav>
                                        <p:tav tm="100000">
                                          <p:val>
                                            <p:strVal val="#ppt_x"/>
                                          </p:val>
                                        </p:tav>
                                      </p:tavLst>
                                    </p:anim>
                                    <p:anim calcmode="lin" valueType="num">
                                      <p:cBhvr>
                                        <p:cTn id="57" dur="500" fill="hold"/>
                                        <p:tgtEl>
                                          <p:spTgt spid="29"/>
                                        </p:tgtEl>
                                        <p:attrNameLst>
                                          <p:attrName>ppt_y</p:attrName>
                                        </p:attrNameLst>
                                      </p:cBhvr>
                                      <p:tavLst>
                                        <p:tav tm="0">
                                          <p:val>
                                            <p:strVal val="#ppt_y+.1"/>
                                          </p:val>
                                        </p:tav>
                                        <p:tav tm="100000">
                                          <p:val>
                                            <p:strVal val="#ppt_y"/>
                                          </p:val>
                                        </p:tav>
                                      </p:tavLst>
                                    </p:anim>
                                  </p:childTnLst>
                                </p:cTn>
                              </p:par>
                            </p:childTnLst>
                          </p:cTn>
                        </p:par>
                        <p:par>
                          <p:cTn id="58" fill="hold">
                            <p:stCondLst>
                              <p:cond delay="4000"/>
                            </p:stCondLst>
                            <p:childTnLst>
                              <p:par>
                                <p:cTn id="59" presetID="20" presetClass="entr" presetSubtype="0" fill="hold" grpId="0" nodeType="after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edge">
                                      <p:cBhvr>
                                        <p:cTn id="61" dur="500"/>
                                        <p:tgtEl>
                                          <p:spTgt spid="10"/>
                                        </p:tgtEl>
                                      </p:cBhvr>
                                    </p:animEffect>
                                  </p:childTnLst>
                                </p:cTn>
                              </p:par>
                            </p:childTnLst>
                          </p:cTn>
                        </p:par>
                        <p:par>
                          <p:cTn id="62" fill="hold">
                            <p:stCondLst>
                              <p:cond delay="4500"/>
                            </p:stCondLst>
                            <p:childTnLst>
                              <p:par>
                                <p:cTn id="63" presetID="47" presetClass="entr" presetSubtype="0" fill="hold" grpId="0" nodeType="after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anim calcmode="lin" valueType="num">
                                      <p:cBhvr>
                                        <p:cTn id="66" dur="500" fill="hold"/>
                                        <p:tgtEl>
                                          <p:spTgt spid="7"/>
                                        </p:tgtEl>
                                        <p:attrNameLst>
                                          <p:attrName>ppt_x</p:attrName>
                                        </p:attrNameLst>
                                      </p:cBhvr>
                                      <p:tavLst>
                                        <p:tav tm="0">
                                          <p:val>
                                            <p:strVal val="#ppt_x"/>
                                          </p:val>
                                        </p:tav>
                                        <p:tav tm="100000">
                                          <p:val>
                                            <p:strVal val="#ppt_x"/>
                                          </p:val>
                                        </p:tav>
                                      </p:tavLst>
                                    </p:anim>
                                    <p:anim calcmode="lin" valueType="num">
                                      <p:cBhvr>
                                        <p:cTn id="67" dur="500" fill="hold"/>
                                        <p:tgtEl>
                                          <p:spTgt spid="7"/>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anim calcmode="lin" valueType="num">
                                      <p:cBhvr>
                                        <p:cTn id="71" dur="500" fill="hold"/>
                                        <p:tgtEl>
                                          <p:spTgt spid="8"/>
                                        </p:tgtEl>
                                        <p:attrNameLst>
                                          <p:attrName>ppt_x</p:attrName>
                                        </p:attrNameLst>
                                      </p:cBhvr>
                                      <p:tavLst>
                                        <p:tav tm="0">
                                          <p:val>
                                            <p:strVal val="#ppt_x"/>
                                          </p:val>
                                        </p:tav>
                                        <p:tav tm="100000">
                                          <p:val>
                                            <p:strVal val="#ppt_x"/>
                                          </p:val>
                                        </p:tav>
                                      </p:tavLst>
                                    </p:anim>
                                    <p:anim calcmode="lin" valueType="num">
                                      <p:cBhvr>
                                        <p:cTn id="72" dur="500" fill="hold"/>
                                        <p:tgtEl>
                                          <p:spTgt spid="8"/>
                                        </p:tgtEl>
                                        <p:attrNameLst>
                                          <p:attrName>ppt_y</p:attrName>
                                        </p:attrNameLst>
                                      </p:cBhvr>
                                      <p:tavLst>
                                        <p:tav tm="0">
                                          <p:val>
                                            <p:strVal val="#ppt_y+.1"/>
                                          </p:val>
                                        </p:tav>
                                        <p:tav tm="100000">
                                          <p:val>
                                            <p:strVal val="#ppt_y"/>
                                          </p:val>
                                        </p:tav>
                                      </p:tavLst>
                                    </p:anim>
                                  </p:childTnLst>
                                </p:cTn>
                              </p:par>
                            </p:childTnLst>
                          </p:cTn>
                        </p:par>
                        <p:par>
                          <p:cTn id="73" fill="hold">
                            <p:stCondLst>
                              <p:cond delay="5000"/>
                            </p:stCondLst>
                            <p:childTnLst>
                              <p:par>
                                <p:cTn id="74" presetID="29" presetClass="entr" presetSubtype="0" fill="hold" grpId="1" nodeType="after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p:cTn id="76" dur="500" fill="hold"/>
                                        <p:tgtEl>
                                          <p:spTgt spid="11"/>
                                        </p:tgtEl>
                                        <p:attrNameLst>
                                          <p:attrName>ppt_x</p:attrName>
                                        </p:attrNameLst>
                                      </p:cBhvr>
                                      <p:tavLst>
                                        <p:tav tm="0">
                                          <p:val>
                                            <p:strVal val="#ppt_x-.2"/>
                                          </p:val>
                                        </p:tav>
                                        <p:tav tm="100000">
                                          <p:val>
                                            <p:strVal val="#ppt_x"/>
                                          </p:val>
                                        </p:tav>
                                      </p:tavLst>
                                    </p:anim>
                                    <p:anim calcmode="lin" valueType="num">
                                      <p:cBhvr>
                                        <p:cTn id="77" dur="5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78" dur="500"/>
                                        <p:tgtEl>
                                          <p:spTgt spid="11"/>
                                        </p:tgtEl>
                                      </p:cBhvr>
                                    </p:animEffect>
                                  </p:childTnLst>
                                </p:cTn>
                              </p:par>
                            </p:childTnLst>
                          </p:cTn>
                        </p:par>
                        <p:par>
                          <p:cTn id="79" fill="hold">
                            <p:stCondLst>
                              <p:cond delay="5500"/>
                            </p:stCondLst>
                            <p:childTnLst>
                              <p:par>
                                <p:cTn id="80" presetID="42" presetClass="entr" presetSubtype="0" fill="hold" grpId="1" nodeType="after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anim calcmode="lin" valueType="num">
                                      <p:cBhvr>
                                        <p:cTn id="83" dur="500" fill="hold"/>
                                        <p:tgtEl>
                                          <p:spTgt spid="12"/>
                                        </p:tgtEl>
                                        <p:attrNameLst>
                                          <p:attrName>ppt_x</p:attrName>
                                        </p:attrNameLst>
                                      </p:cBhvr>
                                      <p:tavLst>
                                        <p:tav tm="0">
                                          <p:val>
                                            <p:strVal val="#ppt_x"/>
                                          </p:val>
                                        </p:tav>
                                        <p:tav tm="100000">
                                          <p:val>
                                            <p:strVal val="#ppt_x"/>
                                          </p:val>
                                        </p:tav>
                                      </p:tavLst>
                                    </p:anim>
                                    <p:anim calcmode="lin" valueType="num">
                                      <p:cBhvr>
                                        <p:cTn id="84"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4" grpId="0" bldLvl="0" animBg="1"/>
      <p:bldP spid="9" grpId="0"/>
      <p:bldP spid="9" grpId="1"/>
      <p:bldP spid="29" grpId="0"/>
      <p:bldP spid="29" grpId="1"/>
      <p:bldP spid="7" grpId="0" bldLvl="0" animBg="1"/>
      <p:bldP spid="8" grpId="0" bldLvl="0" animBg="1"/>
      <p:bldP spid="10" grpId="0" bldLvl="0" animBg="1"/>
      <p:bldP spid="11" grpId="0"/>
      <p:bldP spid="11" grpId="1"/>
      <p:bldP spid="12" grpId="0"/>
      <p:bldP spid="12" grpId="1"/>
      <p:bldP spid="13" grpId="0" animBg="1"/>
      <p:bldP spid="13" grpId="1" bldLvl="0" animBg="1"/>
      <p:bldP spid="14" grpId="0" bldLvl="0" animBg="1"/>
      <p:bldP spid="15" grpId="0" bldLvl="0" animBg="1"/>
      <p:bldP spid="16" grpId="0"/>
      <p:bldP spid="16" grpId="1"/>
      <p:bldP spid="16" grpId="2"/>
      <p:bldP spid="17" grpId="0"/>
      <p:bldP spid="17"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400685" y="429260"/>
            <a:ext cx="11388090" cy="5998845"/>
          </a:xfrm>
          <a:prstGeom prst="rect">
            <a:avLst/>
          </a:prstGeom>
          <a:solidFill>
            <a:srgbClr val="353535">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592955" y="-29210"/>
            <a:ext cx="3006725" cy="1547495"/>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381625" y="154940"/>
            <a:ext cx="1430020" cy="768350"/>
          </a:xfrm>
          <a:prstGeom prst="rect">
            <a:avLst/>
          </a:prstGeom>
          <a:noFill/>
        </p:spPr>
        <p:txBody>
          <a:bodyPr wrap="square" rtlCol="0">
            <a:spAutoFit/>
          </a:bodyPr>
          <a:lstStyle/>
          <a:p>
            <a:pPr algn="ctr">
              <a:lnSpc>
                <a:spcPct val="110000"/>
              </a:lnSpc>
            </a:pPr>
            <a:r>
              <a:rPr lang="en-US" altLang="zh-CN" sz="2000">
                <a:solidFill>
                  <a:schemeClr val="bg1"/>
                </a:solidFill>
                <a:latin typeface="华文细黑" panose="02010600040101010101" charset="-122"/>
                <a:ea typeface="华文细黑" panose="02010600040101010101" charset="-122"/>
              </a:rPr>
              <a:t>THE</a:t>
            </a:r>
            <a:endParaRPr lang="en-US" altLang="zh-CN" sz="2000">
              <a:solidFill>
                <a:schemeClr val="bg1"/>
              </a:solidFill>
              <a:latin typeface="华文细黑" panose="02010600040101010101" charset="-122"/>
              <a:ea typeface="华文细黑" panose="02010600040101010101" charset="-122"/>
            </a:endParaRPr>
          </a:p>
          <a:p>
            <a:pPr algn="ctr">
              <a:lnSpc>
                <a:spcPct val="110000"/>
              </a:lnSpc>
            </a:pPr>
            <a:r>
              <a:rPr lang="en-US" altLang="zh-CN" sz="2000">
                <a:solidFill>
                  <a:schemeClr val="bg1"/>
                </a:solidFill>
                <a:latin typeface="华文细黑" panose="02010600040101010101" charset="-122"/>
                <a:ea typeface="华文细黑" panose="02010600040101010101" charset="-122"/>
              </a:rPr>
              <a:t>END</a:t>
            </a:r>
            <a:endParaRPr lang="en-US" altLang="zh-CN" sz="2000">
              <a:solidFill>
                <a:schemeClr val="bg1"/>
              </a:solidFill>
              <a:latin typeface="华文细黑" panose="02010600040101010101" charset="-122"/>
              <a:ea typeface="华文细黑" panose="02010600040101010101" charset="-122"/>
            </a:endParaRPr>
          </a:p>
        </p:txBody>
      </p:sp>
      <p:sp>
        <p:nvSpPr>
          <p:cNvPr id="132" name="直线箭头"/>
          <p:cNvSpPr/>
          <p:nvPr/>
        </p:nvSpPr>
        <p:spPr>
          <a:xfrm flipH="1">
            <a:off x="5864860" y="1038860"/>
            <a:ext cx="462280" cy="304165"/>
          </a:xfrm>
          <a:custGeom>
            <a:avLst/>
            <a:gdLst>
              <a:gd name="connsiteX0" fmla="*/ 314324 w 634413"/>
              <a:gd name="connsiteY0" fmla="*/ 44459 h 400123"/>
              <a:gd name="connsiteX1" fmla="*/ 314324 w 634413"/>
              <a:gd name="connsiteY1" fmla="*/ 355665 h 400123"/>
              <a:gd name="connsiteX2" fmla="*/ 582605 w 634413"/>
              <a:gd name="connsiteY2" fmla="*/ 200062 h 400123"/>
              <a:gd name="connsiteX3" fmla="*/ 289481 w 634413"/>
              <a:gd name="connsiteY3" fmla="*/ 0 h 400123"/>
              <a:gd name="connsiteX4" fmla="*/ 634413 w 634413"/>
              <a:gd name="connsiteY4" fmla="*/ 200062 h 400123"/>
              <a:gd name="connsiteX5" fmla="*/ 289481 w 634413"/>
              <a:gd name="connsiteY5" fmla="*/ 400123 h 400123"/>
              <a:gd name="connsiteX6" fmla="*/ 289481 w 634413"/>
              <a:gd name="connsiteY6" fmla="*/ 213398 h 400123"/>
              <a:gd name="connsiteX7" fmla="*/ 0 w 634413"/>
              <a:gd name="connsiteY7" fmla="*/ 213398 h 400123"/>
              <a:gd name="connsiteX8" fmla="*/ 0 w 634413"/>
              <a:gd name="connsiteY8" fmla="*/ 186726 h 400123"/>
              <a:gd name="connsiteX9" fmla="*/ 289481 w 634413"/>
              <a:gd name="connsiteY9" fmla="*/ 186726 h 40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413" h="400123">
                <a:moveTo>
                  <a:pt x="314324" y="44459"/>
                </a:moveTo>
                <a:lnTo>
                  <a:pt x="314324" y="355665"/>
                </a:lnTo>
                <a:lnTo>
                  <a:pt x="582605" y="200062"/>
                </a:lnTo>
                <a:close/>
                <a:moveTo>
                  <a:pt x="289481" y="0"/>
                </a:moveTo>
                <a:lnTo>
                  <a:pt x="634413" y="200062"/>
                </a:lnTo>
                <a:lnTo>
                  <a:pt x="289481" y="400123"/>
                </a:lnTo>
                <a:lnTo>
                  <a:pt x="289481" y="213398"/>
                </a:lnTo>
                <a:lnTo>
                  <a:pt x="0" y="213398"/>
                </a:lnTo>
                <a:lnTo>
                  <a:pt x="0" y="186726"/>
                </a:lnTo>
                <a:lnTo>
                  <a:pt x="289481" y="1867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2626360" y="2560320"/>
            <a:ext cx="6938010" cy="1445260"/>
          </a:xfrm>
          <a:prstGeom prst="rect">
            <a:avLst/>
          </a:prstGeom>
          <a:noFill/>
        </p:spPr>
        <p:txBody>
          <a:bodyPr wrap="square" rtlCol="0">
            <a:spAutoFit/>
          </a:bodyPr>
          <a:lstStyle/>
          <a:p>
            <a:pPr algn="ctr" fontAlgn="auto">
              <a:lnSpc>
                <a:spcPct val="100000"/>
              </a:lnSpc>
            </a:pPr>
            <a:r>
              <a:rPr lang="en-US" altLang="zh-CN" sz="8800">
                <a:solidFill>
                  <a:schemeClr val="bg1"/>
                </a:solidFill>
                <a:latin typeface="华文细黑" panose="02010600040101010101" charset="-122"/>
                <a:ea typeface="华文细黑" panose="02010600040101010101" charset="-122"/>
              </a:rPr>
              <a:t>THANK YOU</a:t>
            </a:r>
            <a:endParaRPr lang="en-US" altLang="zh-CN" sz="8800">
              <a:solidFill>
                <a:schemeClr val="bg1"/>
              </a:solidFill>
              <a:latin typeface="华文细黑" panose="02010600040101010101" charset="-122"/>
              <a:ea typeface="华文细黑" panose="02010600040101010101" charset="-122"/>
            </a:endParaRPr>
          </a:p>
        </p:txBody>
      </p:sp>
      <p:sp>
        <p:nvSpPr>
          <p:cNvPr id="9" name="文本框 8"/>
          <p:cNvSpPr txBox="1"/>
          <p:nvPr/>
        </p:nvSpPr>
        <p:spPr>
          <a:xfrm>
            <a:off x="3223895" y="3964305"/>
            <a:ext cx="5742305" cy="392430"/>
          </a:xfrm>
          <a:prstGeom prst="rect">
            <a:avLst/>
          </a:prstGeom>
          <a:noFill/>
        </p:spPr>
        <p:txBody>
          <a:bodyPr wrap="square" rtlCol="0">
            <a:spAutoFit/>
          </a:bodyPr>
          <a:lstStyle/>
          <a:p>
            <a:pPr algn="ctr">
              <a:lnSpc>
                <a:spcPct val="140000"/>
              </a:lnSpc>
            </a:pPr>
            <a:r>
              <a:rPr lang="zh-CN" altLang="en-US" sz="1400">
                <a:solidFill>
                  <a:schemeClr val="bg1"/>
                </a:solidFill>
                <a:latin typeface="华文细黑" panose="02010600040101010101" charset="-122"/>
                <a:ea typeface="华文细黑" panose="02010600040101010101" charset="-122"/>
                <a:sym typeface="+mn-ea"/>
              </a:rPr>
              <a:t>And I've waited longer for you than I've waited for any woman.</a:t>
            </a:r>
            <a:endParaRPr lang="zh-CN" altLang="en-US" sz="1400">
              <a:solidFill>
                <a:schemeClr val="bg1"/>
              </a:solidFill>
              <a:latin typeface="华文细黑" panose="02010600040101010101" charset="-122"/>
              <a:ea typeface="华文细黑" panose="02010600040101010101" charset="-122"/>
              <a:sym typeface="+mn-ea"/>
            </a:endParaRPr>
          </a:p>
        </p:txBody>
      </p:sp>
      <p:pic>
        <p:nvPicPr>
          <p:cNvPr id="3" name="图片 2" descr="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96510" y="4668520"/>
            <a:ext cx="2000250" cy="46672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500"/>
                            </p:stCondLst>
                            <p:childTnLst>
                              <p:par>
                                <p:cTn id="13" presetID="53" presetClass="entr" presetSubtype="16" fill="hold" grpId="1"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childTnLst>
                          </p:cTn>
                        </p:par>
                        <p:par>
                          <p:cTn id="18" fill="hold">
                            <p:stCondLst>
                              <p:cond delay="2000"/>
                            </p:stCondLst>
                            <p:childTnLst>
                              <p:par>
                                <p:cTn id="19" presetID="2" presetClass="entr" presetSubtype="2" fill="hold" grpId="0" nodeType="afterEffect">
                                  <p:stCondLst>
                                    <p:cond delay="0"/>
                                  </p:stCondLst>
                                  <p:childTnLst>
                                    <p:set>
                                      <p:cBhvr>
                                        <p:cTn id="20" dur="1" fill="hold">
                                          <p:stCondLst>
                                            <p:cond delay="0"/>
                                          </p:stCondLst>
                                        </p:cTn>
                                        <p:tgtEl>
                                          <p:spTgt spid="132"/>
                                        </p:tgtEl>
                                        <p:attrNameLst>
                                          <p:attrName>style.visibility</p:attrName>
                                        </p:attrNameLst>
                                      </p:cBhvr>
                                      <p:to>
                                        <p:strVal val="visible"/>
                                      </p:to>
                                    </p:set>
                                    <p:anim calcmode="lin" valueType="num">
                                      <p:cBhvr additive="base">
                                        <p:cTn id="21" dur="500" fill="hold"/>
                                        <p:tgtEl>
                                          <p:spTgt spid="132"/>
                                        </p:tgtEl>
                                        <p:attrNameLst>
                                          <p:attrName>ppt_x</p:attrName>
                                        </p:attrNameLst>
                                      </p:cBhvr>
                                      <p:tavLst>
                                        <p:tav tm="0">
                                          <p:val>
                                            <p:strVal val="1+#ppt_w/2"/>
                                          </p:val>
                                        </p:tav>
                                        <p:tav tm="100000">
                                          <p:val>
                                            <p:strVal val="#ppt_x"/>
                                          </p:val>
                                        </p:tav>
                                      </p:tavLst>
                                    </p:anim>
                                    <p:anim calcmode="lin" valueType="num">
                                      <p:cBhvr additive="base">
                                        <p:cTn id="22" dur="500" fill="hold"/>
                                        <p:tgtEl>
                                          <p:spTgt spid="132"/>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9" presetClass="entr" presetSubtype="0" fill="hold" grpId="4" nodeType="afterEffect">
                                  <p:stCondLst>
                                    <p:cond delay="0"/>
                                  </p:stCondLst>
                                  <p:iterate type="lt">
                                    <p:tmPct val="0"/>
                                  </p:iterate>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ppt_x</p:attrName>
                                        </p:attrNameLst>
                                      </p:cBhvr>
                                      <p:tavLst>
                                        <p:tav tm="0">
                                          <p:val>
                                            <p:strVal val="#ppt_x-.2"/>
                                          </p:val>
                                        </p:tav>
                                        <p:tav tm="100000">
                                          <p:val>
                                            <p:strVal val="#ppt_x"/>
                                          </p:val>
                                        </p:tav>
                                      </p:tavLst>
                                    </p:anim>
                                    <p:anim calcmode="lin" valueType="num">
                                      <p:cBhvr>
                                        <p:cTn id="27" dur="5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28" dur="500"/>
                                        <p:tgtEl>
                                          <p:spTgt spid="14"/>
                                        </p:tgtEl>
                                      </p:cBhvr>
                                    </p:animEffect>
                                  </p:childTnLst>
                                </p:cTn>
                              </p:par>
                            </p:childTnLst>
                          </p:cTn>
                        </p:par>
                        <p:par>
                          <p:cTn id="29" fill="hold">
                            <p:stCondLst>
                              <p:cond delay="3000"/>
                            </p:stCondLst>
                            <p:childTnLst>
                              <p:par>
                                <p:cTn id="30" presetID="14" presetClass="entr" presetSubtype="5" fill="hold" grpId="3" nodeType="afterEffect">
                                  <p:stCondLst>
                                    <p:cond delay="0"/>
                                  </p:stCondLst>
                                  <p:iterate type="lt">
                                    <p:tmPct val="0"/>
                                  </p:iterate>
                                  <p:childTnLst>
                                    <p:set>
                                      <p:cBhvr>
                                        <p:cTn id="31" dur="1" fill="hold">
                                          <p:stCondLst>
                                            <p:cond delay="0"/>
                                          </p:stCondLst>
                                        </p:cTn>
                                        <p:tgtEl>
                                          <p:spTgt spid="9"/>
                                        </p:tgtEl>
                                        <p:attrNameLst>
                                          <p:attrName>style.visibility</p:attrName>
                                        </p:attrNameLst>
                                      </p:cBhvr>
                                      <p:to>
                                        <p:strVal val="visible"/>
                                      </p:to>
                                    </p:set>
                                    <p:animEffect transition="in" filter="randombar(vertic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8" grpId="0" bldLvl="0" animBg="1"/>
      <p:bldP spid="10" grpId="0"/>
      <p:bldP spid="10" grpId="1"/>
      <p:bldP spid="132" grpId="0" bldLvl="0" animBg="1"/>
      <p:bldP spid="14" grpId="0"/>
      <p:bldP spid="14" grpId="2"/>
      <p:bldP spid="14" grpId="4"/>
      <p:bldP spid="9" grpId="0"/>
      <p:bldP spid="9" grpId="2"/>
      <p:bldP spid="9" grpId="3"/>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C:\Users\DELL\Pictures\湖南科技大学\20130616174818915696.jpg20130616174818915696"/>
          <p:cNvPicPr>
            <a:picLocks noChangeAspect="1"/>
          </p:cNvPicPr>
          <p:nvPr/>
        </p:nvPicPr>
        <p:blipFill>
          <a:blip r:embed="rId1">
            <a:grayscl/>
          </a:blip>
          <a:srcRect/>
          <a:stretch>
            <a:fillRect/>
          </a:stretch>
        </p:blipFill>
        <p:spPr>
          <a:xfrm>
            <a:off x="415290" y="2597150"/>
            <a:ext cx="10153650" cy="4013200"/>
          </a:xfrm>
          <a:prstGeom prst="rect">
            <a:avLst/>
          </a:prstGeom>
        </p:spPr>
      </p:pic>
      <p:sp>
        <p:nvSpPr>
          <p:cNvPr id="6" name="矩形 5"/>
          <p:cNvSpPr/>
          <p:nvPr/>
        </p:nvSpPr>
        <p:spPr>
          <a:xfrm>
            <a:off x="6807200" y="-4445"/>
            <a:ext cx="3642360" cy="6873240"/>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963410" y="153670"/>
            <a:ext cx="3329940" cy="655066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146925" y="1604010"/>
            <a:ext cx="2318385" cy="645160"/>
          </a:xfrm>
          <a:prstGeom prst="rect">
            <a:avLst/>
          </a:prstGeom>
          <a:noFill/>
        </p:spPr>
        <p:txBody>
          <a:bodyPr wrap="square" rtlCol="0">
            <a:spAutoFit/>
          </a:bodyPr>
          <a:lstStyle/>
          <a:p>
            <a:pPr algn="l"/>
            <a:r>
              <a:rPr lang="en-US" altLang="zh-CN" sz="3600">
                <a:solidFill>
                  <a:schemeClr val="bg1"/>
                </a:solidFill>
                <a:latin typeface="华文细黑" panose="02010600040101010101" charset="-122"/>
                <a:ea typeface="华文细黑" panose="02010600040101010101" charset="-122"/>
              </a:rPr>
              <a:t>PART.01</a:t>
            </a:r>
            <a:endParaRPr lang="en-US" altLang="zh-CN" sz="3600">
              <a:solidFill>
                <a:schemeClr val="bg1"/>
              </a:solidFill>
              <a:latin typeface="华文细黑" panose="02010600040101010101" charset="-122"/>
              <a:ea typeface="华文细黑" panose="02010600040101010101" charset="-122"/>
            </a:endParaRPr>
          </a:p>
        </p:txBody>
      </p:sp>
      <p:sp>
        <p:nvSpPr>
          <p:cNvPr id="11" name="文本框 10"/>
          <p:cNvSpPr txBox="1"/>
          <p:nvPr/>
        </p:nvSpPr>
        <p:spPr>
          <a:xfrm>
            <a:off x="7146925" y="2418080"/>
            <a:ext cx="2969895" cy="3860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600" b="1" dirty="0">
                <a:solidFill>
                  <a:schemeClr val="bg1"/>
                </a:solidFill>
                <a:latin typeface="华文细黑" panose="02010600040101010101" charset="-122"/>
                <a:ea typeface="华文细黑" panose="02010600040101010101" charset="-122"/>
                <a:sym typeface="+mn-ea"/>
              </a:rPr>
              <a:t>Click here to add your title</a:t>
            </a:r>
            <a:endParaRPr lang="zh-CN" altLang="en-US" sz="1600" b="1" dirty="0">
              <a:solidFill>
                <a:schemeClr val="bg1"/>
              </a:solidFill>
              <a:latin typeface="华文细黑" panose="02010600040101010101" charset="-122"/>
              <a:ea typeface="华文细黑" panose="02010600040101010101" charset="-122"/>
              <a:sym typeface="+mn-ea"/>
            </a:endParaRPr>
          </a:p>
        </p:txBody>
      </p:sp>
      <p:sp>
        <p:nvSpPr>
          <p:cNvPr id="22" name="文本框 21"/>
          <p:cNvSpPr txBox="1"/>
          <p:nvPr/>
        </p:nvSpPr>
        <p:spPr>
          <a:xfrm>
            <a:off x="7143115" y="2999740"/>
            <a:ext cx="2969895" cy="22453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200000"/>
              </a:lnSpc>
            </a:pPr>
            <a:r>
              <a:rPr lang="zh-CN" altLang="en-US" sz="1000">
                <a:solidFill>
                  <a:schemeClr val="bg1"/>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a:solidFill>
                <a:schemeClr val="bg1"/>
              </a:solidFill>
              <a:latin typeface="华文细黑" panose="02010600040101010101" charset="-122"/>
              <a:ea typeface="华文细黑" panose="02010600040101010101" charset="-122"/>
              <a:sym typeface="+mn-ea"/>
            </a:endParaRPr>
          </a:p>
          <a:p>
            <a:pPr algn="l" fontAlgn="auto">
              <a:lnSpc>
                <a:spcPct val="200000"/>
              </a:lnSpc>
            </a:pPr>
            <a:endParaRPr lang="zh-CN" altLang="en-US" sz="1000" dirty="0">
              <a:solidFill>
                <a:schemeClr val="bg1"/>
              </a:solidFill>
              <a:latin typeface="华文细黑" panose="02010600040101010101" charset="-122"/>
              <a:ea typeface="华文细黑" panose="02010600040101010101" charset="-122"/>
              <a:sym typeface="+mn-ea"/>
            </a:endParaRPr>
          </a:p>
          <a:p>
            <a:pPr algn="l" fontAlgn="auto">
              <a:lnSpc>
                <a:spcPct val="200000"/>
              </a:lnSpc>
            </a:pPr>
            <a:r>
              <a:rPr lang="zh-CN" altLang="en-US" sz="1000">
                <a:solidFill>
                  <a:schemeClr val="bg1"/>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dirty="0">
              <a:solidFill>
                <a:schemeClr val="bg1"/>
              </a:solidFill>
              <a:latin typeface="华文细黑" panose="02010600040101010101" charset="-122"/>
              <a:ea typeface="华文细黑" panose="02010600040101010101" charset="-122"/>
              <a:sym typeface="+mn-ea"/>
            </a:endParaRPr>
          </a:p>
        </p:txBody>
      </p:sp>
      <p:pic>
        <p:nvPicPr>
          <p:cNvPr id="2" name="图片 1" descr="7aeab349082b4cfeaa4d4ce094c29978"/>
          <p:cNvPicPr>
            <a:picLocks noChangeAspect="1"/>
          </p:cNvPicPr>
          <p:nvPr/>
        </p:nvPicPr>
        <p:blipFill>
          <a:blip r:embed="rId2"/>
          <a:stretch>
            <a:fillRect/>
          </a:stretch>
        </p:blipFill>
        <p:spPr>
          <a:xfrm>
            <a:off x="7576820" y="551180"/>
            <a:ext cx="1049020" cy="105283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ppt_x</p:attrName>
                                        </p:attrNameLst>
                                      </p:cBhvr>
                                      <p:tavLst>
                                        <p:tav tm="0">
                                          <p:val>
                                            <p:strVal val="#ppt_x-.2"/>
                                          </p:val>
                                        </p:tav>
                                        <p:tav tm="100000">
                                          <p:val>
                                            <p:strVal val="#ppt_x"/>
                                          </p:val>
                                        </p:tav>
                                      </p:tavLst>
                                    </p:anim>
                                    <p:anim calcmode="lin" valueType="num">
                                      <p:cBhvr>
                                        <p:cTn id="8"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9" dur="1000"/>
                                        <p:tgtEl>
                                          <p:spTgt spid="7"/>
                                        </p:tgtEl>
                                      </p:cBhvr>
                                    </p:animEffect>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edge">
                                      <p:cBhvr>
                                        <p:cTn id="19" dur="1000"/>
                                        <p:tgtEl>
                                          <p:spTgt spid="8"/>
                                        </p:tgtEl>
                                      </p:cBhvr>
                                    </p:animEffect>
                                  </p:childTnLst>
                                </p:cTn>
                              </p:par>
                            </p:childTnLst>
                          </p:cTn>
                        </p:par>
                        <p:par>
                          <p:cTn id="20" fill="hold">
                            <p:stCondLst>
                              <p:cond delay="30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3500"/>
                            </p:stCondLst>
                            <p:childTnLst>
                              <p:par>
                                <p:cTn id="27" presetID="22" presetClass="entr" presetSubtype="8"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par>
                          <p:cTn id="30" fill="hold">
                            <p:stCondLst>
                              <p:cond delay="4000"/>
                            </p:stCondLst>
                            <p:childTnLst>
                              <p:par>
                                <p:cTn id="31" presetID="14" presetClass="entr" presetSubtype="5" fill="hold" grpId="1"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randombar(vertical)">
                                      <p:cBhvr>
                                        <p:cTn id="33"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p:bldP spid="11" grpId="0"/>
      <p:bldP spid="22" grpId="0"/>
      <p:bldP spid="2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179310" y="-7620"/>
            <a:ext cx="4450080" cy="2867660"/>
          </a:xfrm>
          <a:prstGeom prst="rect">
            <a:avLst/>
          </a:prstGeom>
          <a:blipFill rotWithShape="1">
            <a:blip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179310" y="4867910"/>
            <a:ext cx="4450080" cy="1990090"/>
          </a:xfrm>
          <a:prstGeom prst="rect">
            <a:avLst/>
          </a:prstGeom>
          <a:blipFill rotWithShape="1">
            <a:blip r:embed="rId3">
              <a:extLst>
                <a:ext uri="{BEBA8EAE-BF5A-486C-A8C5-ECC9F3942E4B}">
                  <a14:imgProps xmlns:a14="http://schemas.microsoft.com/office/drawing/2010/main">
                    <a14:imgLayer r:embed="rId4">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062730" y="1814195"/>
            <a:ext cx="2973705" cy="2905760"/>
          </a:xfrm>
          <a:prstGeom prst="rect">
            <a:avLst/>
          </a:prstGeom>
          <a:blipFill rotWithShape="1">
            <a:blip r:embed="rId5">
              <a:extLst>
                <a:ext uri="{BEBA8EAE-BF5A-486C-A8C5-ECC9F3942E4B}">
                  <a14:imgProps xmlns:a14="http://schemas.microsoft.com/office/drawing/2010/main">
                    <a14:imgLayer r:embed="rId6">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062730" y="4867275"/>
            <a:ext cx="2973705" cy="1990725"/>
          </a:xfrm>
          <a:prstGeom prst="rect">
            <a:avLst/>
          </a:prstGeom>
          <a:blipFill rotWithShape="1">
            <a:blip r:embed="rId7">
              <a:extLst>
                <a:ext uri="{BEBA8EAE-BF5A-486C-A8C5-ECC9F3942E4B}">
                  <a14:imgProps xmlns:a14="http://schemas.microsoft.com/office/drawing/2010/main">
                    <a14:imgLayer r:embed="rId8">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771765" y="3215640"/>
            <a:ext cx="3265170" cy="1296670"/>
          </a:xfrm>
          <a:prstGeom prst="rect">
            <a:avLst/>
          </a:prstGeom>
          <a:noFill/>
        </p:spPr>
        <p:txBody>
          <a:bodyPr wrap="square" rtlCol="0">
            <a:spAutoFit/>
          </a:bodyPr>
          <a:lstStyle/>
          <a:p>
            <a:pPr algn="l">
              <a:lnSpc>
                <a:spcPct val="140000"/>
              </a:lnSpc>
            </a:pPr>
            <a:r>
              <a:rPr lang="en-US" altLang="zh-CN" sz="2800">
                <a:latin typeface="华文细黑" panose="02010600040101010101" charset="-122"/>
                <a:ea typeface="华文细黑" panose="02010600040101010101" charset="-122"/>
              </a:rPr>
              <a:t>ALL OR NOTHING</a:t>
            </a:r>
            <a:endParaRPr lang="en-US" altLang="zh-CN" sz="2800">
              <a:latin typeface="华文细黑" panose="02010600040101010101" charset="-122"/>
              <a:ea typeface="华文细黑" panose="02010600040101010101" charset="-122"/>
            </a:endParaRPr>
          </a:p>
          <a:p>
            <a:pPr algn="l">
              <a:lnSpc>
                <a:spcPct val="140000"/>
              </a:lnSpc>
            </a:pPr>
            <a:r>
              <a:rPr lang="en-US" altLang="zh-CN" sz="2800">
                <a:latin typeface="华文细黑" panose="02010600040101010101" charset="-122"/>
                <a:ea typeface="华文细黑" panose="02010600040101010101" charset="-122"/>
              </a:rPr>
              <a:t>NOW OR NEVER</a:t>
            </a:r>
            <a:endParaRPr lang="zh-CN" altLang="en-US" sz="2800">
              <a:latin typeface="华文细黑" panose="02010600040101010101" charset="-122"/>
              <a:ea typeface="华文细黑" panose="02010600040101010101" charset="-122"/>
            </a:endParaRPr>
          </a:p>
        </p:txBody>
      </p:sp>
      <p:sp>
        <p:nvSpPr>
          <p:cNvPr id="16" name="文本框 15"/>
          <p:cNvSpPr txBox="1"/>
          <p:nvPr/>
        </p:nvSpPr>
        <p:spPr>
          <a:xfrm>
            <a:off x="417830" y="2363470"/>
            <a:ext cx="3336925" cy="21685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a:solidFill>
                <a:srgbClr val="353535"/>
              </a:solidFill>
              <a:latin typeface="华文细黑" panose="02010600040101010101" charset="-122"/>
              <a:ea typeface="华文细黑" panose="02010600040101010101" charset="-122"/>
              <a:sym typeface="+mn-ea"/>
            </a:endParaRPr>
          </a:p>
          <a:p>
            <a:pPr algn="r" fontAlgn="auto">
              <a:lnSpc>
                <a:spcPct val="150000"/>
              </a:lnSpc>
            </a:pPr>
            <a:endParaRPr lang="zh-CN" altLang="en-US" sz="1000" dirty="0">
              <a:solidFill>
                <a:srgbClr val="353535"/>
              </a:solidFill>
              <a:latin typeface="华文细黑" panose="02010600040101010101" charset="-122"/>
              <a:ea typeface="华文细黑" panose="02010600040101010101" charset="-122"/>
              <a:sym typeface="+mn-ea"/>
            </a:endParaRPr>
          </a:p>
          <a:p>
            <a:pPr algn="r"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woman.I love you more than I've ever loved any woman. And I've waited longer for you than I've waited for any woman.</a:t>
            </a:r>
            <a:endParaRPr lang="zh-CN" altLang="en-US" sz="1000" dirty="0">
              <a:solidFill>
                <a:srgbClr val="353535"/>
              </a:solidFill>
              <a:latin typeface="华文细黑" panose="02010600040101010101" charset="-122"/>
              <a:ea typeface="华文细黑" panose="02010600040101010101" charset="-122"/>
              <a:sym typeface="+mn-ea"/>
            </a:endParaRPr>
          </a:p>
        </p:txBody>
      </p:sp>
      <p:sp>
        <p:nvSpPr>
          <p:cNvPr id="10" name="文本框 9"/>
          <p:cNvSpPr txBox="1"/>
          <p:nvPr/>
        </p:nvSpPr>
        <p:spPr>
          <a:xfrm>
            <a:off x="784860" y="1814195"/>
            <a:ext cx="2969895" cy="3860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zh-CN" altLang="en-US" sz="1600" b="1" dirty="0">
                <a:solidFill>
                  <a:srgbClr val="353535"/>
                </a:solidFill>
                <a:latin typeface="华文细黑" panose="02010600040101010101" charset="-122"/>
                <a:ea typeface="华文细黑" panose="02010600040101010101" charset="-122"/>
                <a:sym typeface="+mn-ea"/>
              </a:rPr>
              <a:t>Click here to add your title</a:t>
            </a:r>
            <a:endParaRPr lang="zh-CN" altLang="en-US" sz="1600" b="1" dirty="0">
              <a:solidFill>
                <a:srgbClr val="353535"/>
              </a:solidFill>
              <a:latin typeface="华文细黑" panose="02010600040101010101" charset="-122"/>
              <a:ea typeface="华文细黑" panose="02010600040101010101" charset="-122"/>
              <a:sym typeface="+mn-ea"/>
            </a:endParaRPr>
          </a:p>
        </p:txBody>
      </p:sp>
      <p:sp>
        <p:nvSpPr>
          <p:cNvPr id="301" name="微信"/>
          <p:cNvSpPr/>
          <p:nvPr/>
        </p:nvSpPr>
        <p:spPr>
          <a:xfrm>
            <a:off x="2176780" y="4867275"/>
            <a:ext cx="335280" cy="267335"/>
          </a:xfrm>
          <a:custGeom>
            <a:avLst/>
            <a:gdLst/>
            <a:ahLst/>
            <a:cxnLst/>
            <a:rect l="l" t="t" r="r" b="b"/>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02" name="微博"/>
          <p:cNvSpPr/>
          <p:nvPr/>
        </p:nvSpPr>
        <p:spPr>
          <a:xfrm>
            <a:off x="2794635" y="4867275"/>
            <a:ext cx="315595" cy="288925"/>
          </a:xfrm>
          <a:custGeom>
            <a:avLst/>
            <a:gdLst/>
            <a:ahLst/>
            <a:cxnLst/>
            <a:rect l="l" t="t" r="r" b="b"/>
            <a:pathLst>
              <a:path w="684048" h="556307">
                <a:moveTo>
                  <a:pt x="222901" y="383453"/>
                </a:moveTo>
                <a:cubicBezTo>
                  <a:pt x="218315" y="383977"/>
                  <a:pt x="213613" y="385281"/>
                  <a:pt x="209039" y="387420"/>
                </a:cubicBezTo>
                <a:cubicBezTo>
                  <a:pt x="190739" y="395979"/>
                  <a:pt x="181407" y="414680"/>
                  <a:pt x="188193" y="429191"/>
                </a:cubicBezTo>
                <a:cubicBezTo>
                  <a:pt x="194980" y="443702"/>
                  <a:pt x="215317" y="448527"/>
                  <a:pt x="233616" y="439969"/>
                </a:cubicBezTo>
                <a:cubicBezTo>
                  <a:pt x="251915" y="431410"/>
                  <a:pt x="261248" y="412709"/>
                  <a:pt x="254461" y="398198"/>
                </a:cubicBezTo>
                <a:cubicBezTo>
                  <a:pt x="249371" y="387315"/>
                  <a:pt x="236659" y="381879"/>
                  <a:pt x="222901" y="383453"/>
                </a:cubicBezTo>
                <a:close/>
                <a:moveTo>
                  <a:pt x="284035" y="369073"/>
                </a:moveTo>
                <a:cubicBezTo>
                  <a:pt x="281538" y="368297"/>
                  <a:pt x="278657" y="368441"/>
                  <a:pt x="275985" y="369691"/>
                </a:cubicBezTo>
                <a:cubicBezTo>
                  <a:pt x="270641" y="372190"/>
                  <a:pt x="268154" y="378164"/>
                  <a:pt x="270432" y="383034"/>
                </a:cubicBezTo>
                <a:cubicBezTo>
                  <a:pt x="272710" y="387904"/>
                  <a:pt x="278888" y="389825"/>
                  <a:pt x="284233" y="387325"/>
                </a:cubicBezTo>
                <a:cubicBezTo>
                  <a:pt x="289577" y="384826"/>
                  <a:pt x="292063" y="378852"/>
                  <a:pt x="289785" y="373982"/>
                </a:cubicBezTo>
                <a:cubicBezTo>
                  <a:pt x="288647" y="371547"/>
                  <a:pt x="286533" y="369850"/>
                  <a:pt x="284035" y="369073"/>
                </a:cubicBezTo>
                <a:close/>
                <a:moveTo>
                  <a:pt x="266604" y="297070"/>
                </a:moveTo>
                <a:cubicBezTo>
                  <a:pt x="319078" y="300338"/>
                  <a:pt x="362309" y="335548"/>
                  <a:pt x="367763" y="383070"/>
                </a:cubicBezTo>
                <a:cubicBezTo>
                  <a:pt x="373996" y="437381"/>
                  <a:pt x="328527" y="487207"/>
                  <a:pt x="266205" y="494360"/>
                </a:cubicBezTo>
                <a:cubicBezTo>
                  <a:pt x="203883" y="501513"/>
                  <a:pt x="148308" y="463284"/>
                  <a:pt x="142074" y="408972"/>
                </a:cubicBezTo>
                <a:cubicBezTo>
                  <a:pt x="135841" y="354661"/>
                  <a:pt x="181310" y="304835"/>
                  <a:pt x="243632" y="297682"/>
                </a:cubicBezTo>
                <a:cubicBezTo>
                  <a:pt x="251423" y="296788"/>
                  <a:pt x="259108" y="296603"/>
                  <a:pt x="266604" y="297070"/>
                </a:cubicBezTo>
                <a:close/>
                <a:moveTo>
                  <a:pt x="297042" y="252387"/>
                </a:moveTo>
                <a:cubicBezTo>
                  <a:pt x="283618" y="252176"/>
                  <a:pt x="269820" y="252839"/>
                  <a:pt x="255793" y="254449"/>
                </a:cubicBezTo>
                <a:cubicBezTo>
                  <a:pt x="143583" y="267328"/>
                  <a:pt x="59288" y="335880"/>
                  <a:pt x="67516" y="407566"/>
                </a:cubicBezTo>
                <a:cubicBezTo>
                  <a:pt x="75743" y="479252"/>
                  <a:pt x="173377" y="526925"/>
                  <a:pt x="285587" y="514046"/>
                </a:cubicBezTo>
                <a:cubicBezTo>
                  <a:pt x="397797" y="501168"/>
                  <a:pt x="482091" y="432615"/>
                  <a:pt x="473864" y="360929"/>
                </a:cubicBezTo>
                <a:cubicBezTo>
                  <a:pt x="466665" y="298204"/>
                  <a:pt x="391015" y="253864"/>
                  <a:pt x="297042" y="252387"/>
                </a:cubicBezTo>
                <a:close/>
                <a:moveTo>
                  <a:pt x="509416" y="97868"/>
                </a:moveTo>
                <a:cubicBezTo>
                  <a:pt x="544841" y="99182"/>
                  <a:pt x="588107" y="127580"/>
                  <a:pt x="590257" y="183051"/>
                </a:cubicBezTo>
                <a:cubicBezTo>
                  <a:pt x="592352" y="199448"/>
                  <a:pt x="588214" y="215684"/>
                  <a:pt x="579852" y="229407"/>
                </a:cubicBezTo>
                <a:lnTo>
                  <a:pt x="580228" y="229581"/>
                </a:lnTo>
                <a:cubicBezTo>
                  <a:pt x="580244" y="229743"/>
                  <a:pt x="580186" y="229872"/>
                  <a:pt x="580126" y="230000"/>
                </a:cubicBezTo>
                <a:lnTo>
                  <a:pt x="578707" y="232024"/>
                </a:lnTo>
                <a:cubicBezTo>
                  <a:pt x="578590" y="232839"/>
                  <a:pt x="578192" y="233485"/>
                  <a:pt x="577787" y="234126"/>
                </a:cubicBezTo>
                <a:lnTo>
                  <a:pt x="577385" y="233908"/>
                </a:lnTo>
                <a:cubicBezTo>
                  <a:pt x="572286" y="241165"/>
                  <a:pt x="563167" y="244302"/>
                  <a:pt x="554750" y="241632"/>
                </a:cubicBezTo>
                <a:lnTo>
                  <a:pt x="548315" y="238643"/>
                </a:lnTo>
                <a:cubicBezTo>
                  <a:pt x="539522" y="233101"/>
                  <a:pt x="536249" y="221620"/>
                  <a:pt x="540834" y="211750"/>
                </a:cubicBezTo>
                <a:lnTo>
                  <a:pt x="541088" y="211402"/>
                </a:lnTo>
                <a:lnTo>
                  <a:pt x="541243" y="211474"/>
                </a:lnTo>
                <a:cubicBezTo>
                  <a:pt x="549302" y="193084"/>
                  <a:pt x="546794" y="175359"/>
                  <a:pt x="541863" y="165391"/>
                </a:cubicBezTo>
                <a:cubicBezTo>
                  <a:pt x="534763" y="151042"/>
                  <a:pt x="514479" y="135118"/>
                  <a:pt x="480142" y="145181"/>
                </a:cubicBezTo>
                <a:lnTo>
                  <a:pt x="480025" y="144483"/>
                </a:lnTo>
                <a:cubicBezTo>
                  <a:pt x="471706" y="144624"/>
                  <a:pt x="464282" y="140887"/>
                  <a:pt x="461009" y="134412"/>
                </a:cubicBezTo>
                <a:lnTo>
                  <a:pt x="458966" y="128175"/>
                </a:lnTo>
                <a:cubicBezTo>
                  <a:pt x="457496" y="119354"/>
                  <a:pt x="463572" y="110158"/>
                  <a:pt x="473636" y="106144"/>
                </a:cubicBezTo>
                <a:lnTo>
                  <a:pt x="473571" y="105761"/>
                </a:lnTo>
                <a:cubicBezTo>
                  <a:pt x="485121" y="99922"/>
                  <a:pt x="497817" y="97438"/>
                  <a:pt x="509416" y="97868"/>
                </a:cubicBezTo>
                <a:close/>
                <a:moveTo>
                  <a:pt x="286518" y="82088"/>
                </a:moveTo>
                <a:cubicBezTo>
                  <a:pt x="376738" y="91976"/>
                  <a:pt x="317665" y="163994"/>
                  <a:pt x="337363" y="184000"/>
                </a:cubicBezTo>
                <a:cubicBezTo>
                  <a:pt x="387081" y="179119"/>
                  <a:pt x="437510" y="146098"/>
                  <a:pt x="486517" y="169358"/>
                </a:cubicBezTo>
                <a:cubicBezTo>
                  <a:pt x="533076" y="203014"/>
                  <a:pt x="494312" y="233925"/>
                  <a:pt x="501054" y="264835"/>
                </a:cubicBezTo>
                <a:cubicBezTo>
                  <a:pt x="649340" y="323962"/>
                  <a:pt x="585744" y="409170"/>
                  <a:pt x="562675" y="436725"/>
                </a:cubicBezTo>
                <a:cubicBezTo>
                  <a:pt x="354965" y="648778"/>
                  <a:pt x="45454" y="533772"/>
                  <a:pt x="10807" y="435328"/>
                </a:cubicBezTo>
                <a:cubicBezTo>
                  <a:pt x="-41075" y="330306"/>
                  <a:pt x="100878" y="89491"/>
                  <a:pt x="286518" y="82088"/>
                </a:cubicBezTo>
                <a:close/>
                <a:moveTo>
                  <a:pt x="489068" y="0"/>
                </a:moveTo>
                <a:cubicBezTo>
                  <a:pt x="596753" y="0"/>
                  <a:pt x="684048" y="87296"/>
                  <a:pt x="684048" y="194980"/>
                </a:cubicBezTo>
                <a:cubicBezTo>
                  <a:pt x="684048" y="216847"/>
                  <a:pt x="680448" y="237874"/>
                  <a:pt x="672966" y="257215"/>
                </a:cubicBezTo>
                <a:lnTo>
                  <a:pt x="672379" y="257003"/>
                </a:lnTo>
                <a:cubicBezTo>
                  <a:pt x="668967" y="265617"/>
                  <a:pt x="657523" y="269364"/>
                  <a:pt x="645725" y="265916"/>
                </a:cubicBezTo>
                <a:lnTo>
                  <a:pt x="637884" y="262819"/>
                </a:lnTo>
                <a:cubicBezTo>
                  <a:pt x="627530" y="257587"/>
                  <a:pt x="621785" y="247890"/>
                  <a:pt x="624308" y="239644"/>
                </a:cubicBezTo>
                <a:lnTo>
                  <a:pt x="623975" y="239524"/>
                </a:lnTo>
                <a:cubicBezTo>
                  <a:pt x="629260" y="225659"/>
                  <a:pt x="631774" y="210613"/>
                  <a:pt x="631774" y="194980"/>
                </a:cubicBezTo>
                <a:cubicBezTo>
                  <a:pt x="631774" y="116165"/>
                  <a:pt x="567883" y="52274"/>
                  <a:pt x="489068" y="52274"/>
                </a:cubicBezTo>
                <a:lnTo>
                  <a:pt x="469942" y="54202"/>
                </a:lnTo>
                <a:lnTo>
                  <a:pt x="469951" y="54239"/>
                </a:lnTo>
                <a:cubicBezTo>
                  <a:pt x="469861" y="54366"/>
                  <a:pt x="469744" y="54397"/>
                  <a:pt x="469627" y="54427"/>
                </a:cubicBezTo>
                <a:cubicBezTo>
                  <a:pt x="460634" y="56697"/>
                  <a:pt x="450861" y="49439"/>
                  <a:pt x="446718" y="37636"/>
                </a:cubicBezTo>
                <a:lnTo>
                  <a:pt x="444619" y="29323"/>
                </a:lnTo>
                <a:cubicBezTo>
                  <a:pt x="442667" y="16995"/>
                  <a:pt x="447797" y="5987"/>
                  <a:pt x="456757" y="3699"/>
                </a:cubicBezTo>
                <a:lnTo>
                  <a:pt x="456661" y="3267"/>
                </a:lnTo>
                <a:cubicBezTo>
                  <a:pt x="467135" y="923"/>
                  <a:pt x="477994" y="0"/>
                  <a:pt x="489068" y="0"/>
                </a:cubicBezTo>
                <a:close/>
              </a:path>
            </a:pathLst>
          </a:cu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1" name="Facebook"/>
          <p:cNvSpPr/>
          <p:nvPr/>
        </p:nvSpPr>
        <p:spPr bwMode="auto">
          <a:xfrm>
            <a:off x="3383915" y="4867910"/>
            <a:ext cx="288290" cy="288290"/>
          </a:xfrm>
          <a:custGeom>
            <a:avLst/>
            <a:gdLst>
              <a:gd name="T0" fmla="*/ 1619882 w 3951"/>
              <a:gd name="T1" fmla="*/ 1800397 h 3950"/>
              <a:gd name="T2" fmla="*/ 1077795 w 3951"/>
              <a:gd name="T3" fmla="*/ 1800397 h 3950"/>
              <a:gd name="T4" fmla="*/ 1077795 w 3951"/>
              <a:gd name="T5" fmla="*/ 1153621 h 3950"/>
              <a:gd name="T6" fmla="*/ 1290075 w 3951"/>
              <a:gd name="T7" fmla="*/ 1153621 h 3950"/>
              <a:gd name="T8" fmla="*/ 1290075 w 3951"/>
              <a:gd name="T9" fmla="*/ 901110 h 3950"/>
              <a:gd name="T10" fmla="*/ 1080984 w 3951"/>
              <a:gd name="T11" fmla="*/ 901110 h 3950"/>
              <a:gd name="T12" fmla="*/ 1080984 w 3951"/>
              <a:gd name="T13" fmla="*/ 753432 h 3950"/>
              <a:gd name="T14" fmla="*/ 1160703 w 3951"/>
              <a:gd name="T15" fmla="*/ 683695 h 3950"/>
              <a:gd name="T16" fmla="*/ 1365238 w 3951"/>
              <a:gd name="T17" fmla="*/ 682783 h 3950"/>
              <a:gd name="T18" fmla="*/ 1365238 w 3951"/>
              <a:gd name="T19" fmla="*/ 433918 h 3950"/>
              <a:gd name="T20" fmla="*/ 1037708 w 3951"/>
              <a:gd name="T21" fmla="*/ 433918 h 3950"/>
              <a:gd name="T22" fmla="*/ 791719 w 3951"/>
              <a:gd name="T23" fmla="*/ 705118 h 3950"/>
              <a:gd name="T24" fmla="*/ 791719 w 3951"/>
              <a:gd name="T25" fmla="*/ 901566 h 3950"/>
              <a:gd name="T26" fmla="*/ 610417 w 3951"/>
              <a:gd name="T27" fmla="*/ 901566 h 3950"/>
              <a:gd name="T28" fmla="*/ 609506 w 3951"/>
              <a:gd name="T29" fmla="*/ 1153621 h 3950"/>
              <a:gd name="T30" fmla="*/ 791719 w 3951"/>
              <a:gd name="T31" fmla="*/ 1153621 h 3950"/>
              <a:gd name="T32" fmla="*/ 791719 w 3951"/>
              <a:gd name="T33" fmla="*/ 1800397 h 3950"/>
              <a:gd name="T34" fmla="*/ 179936 w 3951"/>
              <a:gd name="T35" fmla="*/ 1800397 h 3950"/>
              <a:gd name="T36" fmla="*/ 0 w 3951"/>
              <a:gd name="T37" fmla="*/ 1620357 h 3950"/>
              <a:gd name="T38" fmla="*/ 0 w 3951"/>
              <a:gd name="T39" fmla="*/ 180040 h 3950"/>
              <a:gd name="T40" fmla="*/ 179936 w 3951"/>
              <a:gd name="T41" fmla="*/ 0 h 3950"/>
              <a:gd name="T42" fmla="*/ 1619882 w 3951"/>
              <a:gd name="T43" fmla="*/ 0 h 3950"/>
              <a:gd name="T44" fmla="*/ 1799818 w 3951"/>
              <a:gd name="T45" fmla="*/ 180040 h 3950"/>
              <a:gd name="T46" fmla="*/ 1799818 w 3951"/>
              <a:gd name="T47" fmla="*/ 1620357 h 3950"/>
              <a:gd name="T48" fmla="*/ 1619882 w 3951"/>
              <a:gd name="T49" fmla="*/ 1800397 h 39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951" h="3950">
                <a:moveTo>
                  <a:pt x="3556" y="3950"/>
                </a:moveTo>
                <a:cubicBezTo>
                  <a:pt x="2366" y="3950"/>
                  <a:pt x="2366" y="3950"/>
                  <a:pt x="2366" y="3950"/>
                </a:cubicBezTo>
                <a:cubicBezTo>
                  <a:pt x="2366" y="2531"/>
                  <a:pt x="2366" y="2531"/>
                  <a:pt x="2366" y="2531"/>
                </a:cubicBezTo>
                <a:cubicBezTo>
                  <a:pt x="2832" y="2531"/>
                  <a:pt x="2832" y="2531"/>
                  <a:pt x="2832" y="2531"/>
                </a:cubicBezTo>
                <a:cubicBezTo>
                  <a:pt x="2832" y="1977"/>
                  <a:pt x="2832" y="1977"/>
                  <a:pt x="2832" y="1977"/>
                </a:cubicBezTo>
                <a:cubicBezTo>
                  <a:pt x="2373" y="1977"/>
                  <a:pt x="2373" y="1977"/>
                  <a:pt x="2373" y="1977"/>
                </a:cubicBezTo>
                <a:cubicBezTo>
                  <a:pt x="2373" y="1653"/>
                  <a:pt x="2373" y="1653"/>
                  <a:pt x="2373" y="1653"/>
                </a:cubicBezTo>
                <a:cubicBezTo>
                  <a:pt x="2373" y="1653"/>
                  <a:pt x="2376" y="1500"/>
                  <a:pt x="2548" y="1500"/>
                </a:cubicBezTo>
                <a:cubicBezTo>
                  <a:pt x="2720" y="1500"/>
                  <a:pt x="2997" y="1498"/>
                  <a:pt x="2997" y="1498"/>
                </a:cubicBezTo>
                <a:cubicBezTo>
                  <a:pt x="2997" y="952"/>
                  <a:pt x="2997" y="952"/>
                  <a:pt x="2997" y="952"/>
                </a:cubicBezTo>
                <a:cubicBezTo>
                  <a:pt x="2997" y="952"/>
                  <a:pt x="2243" y="952"/>
                  <a:pt x="2278" y="952"/>
                </a:cubicBezTo>
                <a:cubicBezTo>
                  <a:pt x="1774" y="952"/>
                  <a:pt x="1738" y="1547"/>
                  <a:pt x="1738" y="1547"/>
                </a:cubicBezTo>
                <a:cubicBezTo>
                  <a:pt x="1738" y="1978"/>
                  <a:pt x="1738" y="1978"/>
                  <a:pt x="1738" y="1978"/>
                </a:cubicBezTo>
                <a:cubicBezTo>
                  <a:pt x="1340" y="1978"/>
                  <a:pt x="1340" y="1978"/>
                  <a:pt x="1340" y="1978"/>
                </a:cubicBezTo>
                <a:cubicBezTo>
                  <a:pt x="1338" y="2531"/>
                  <a:pt x="1338" y="2531"/>
                  <a:pt x="1338" y="2531"/>
                </a:cubicBezTo>
                <a:cubicBezTo>
                  <a:pt x="1738" y="2531"/>
                  <a:pt x="1738" y="2531"/>
                  <a:pt x="1738" y="2531"/>
                </a:cubicBezTo>
                <a:cubicBezTo>
                  <a:pt x="1738" y="3950"/>
                  <a:pt x="1738" y="3950"/>
                  <a:pt x="1738" y="3950"/>
                </a:cubicBezTo>
                <a:cubicBezTo>
                  <a:pt x="395" y="3950"/>
                  <a:pt x="395" y="3950"/>
                  <a:pt x="395" y="3950"/>
                </a:cubicBezTo>
                <a:cubicBezTo>
                  <a:pt x="177" y="3950"/>
                  <a:pt x="0" y="3773"/>
                  <a:pt x="0" y="3555"/>
                </a:cubicBezTo>
                <a:cubicBezTo>
                  <a:pt x="0" y="395"/>
                  <a:pt x="0" y="395"/>
                  <a:pt x="0" y="395"/>
                </a:cubicBezTo>
                <a:cubicBezTo>
                  <a:pt x="0" y="177"/>
                  <a:pt x="177" y="0"/>
                  <a:pt x="395" y="0"/>
                </a:cubicBezTo>
                <a:cubicBezTo>
                  <a:pt x="3556" y="0"/>
                  <a:pt x="3556" y="0"/>
                  <a:pt x="3556" y="0"/>
                </a:cubicBezTo>
                <a:cubicBezTo>
                  <a:pt x="3774" y="0"/>
                  <a:pt x="3951" y="177"/>
                  <a:pt x="3951" y="395"/>
                </a:cubicBezTo>
                <a:cubicBezTo>
                  <a:pt x="3951" y="3555"/>
                  <a:pt x="3951" y="3555"/>
                  <a:pt x="3951" y="3555"/>
                </a:cubicBezTo>
                <a:cubicBezTo>
                  <a:pt x="3951" y="3773"/>
                  <a:pt x="3774" y="3950"/>
                  <a:pt x="3556" y="3950"/>
                </a:cubicBezTo>
                <a:close/>
              </a:path>
            </a:pathLst>
          </a:custGeom>
          <a:solidFill>
            <a:srgbClr val="353535"/>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par>
                          <p:cTn id="8" fill="hold">
                            <p:stCondLst>
                              <p:cond delay="500"/>
                            </p:stCondLst>
                            <p:childTnLst>
                              <p:par>
                                <p:cTn id="9" presetID="14" presetClass="entr" presetSubtype="5" fill="hold" grpId="1"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randombar(vertical)">
                                      <p:cBhvr>
                                        <p:cTn id="11" dur="500"/>
                                        <p:tgtEl>
                                          <p:spTgt spid="16"/>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301"/>
                                        </p:tgtEl>
                                        <p:attrNameLst>
                                          <p:attrName>style.visibility</p:attrName>
                                        </p:attrNameLst>
                                      </p:cBhvr>
                                      <p:to>
                                        <p:strVal val="visible"/>
                                      </p:to>
                                    </p:set>
                                    <p:anim calcmode="lin" valueType="num">
                                      <p:cBhvr>
                                        <p:cTn id="15" dur="500" fill="hold"/>
                                        <p:tgtEl>
                                          <p:spTgt spid="301"/>
                                        </p:tgtEl>
                                        <p:attrNameLst>
                                          <p:attrName>ppt_w</p:attrName>
                                        </p:attrNameLst>
                                      </p:cBhvr>
                                      <p:tavLst>
                                        <p:tav tm="0">
                                          <p:val>
                                            <p:fltVal val="0"/>
                                          </p:val>
                                        </p:tav>
                                        <p:tav tm="100000">
                                          <p:val>
                                            <p:strVal val="#ppt_w"/>
                                          </p:val>
                                        </p:tav>
                                      </p:tavLst>
                                    </p:anim>
                                    <p:anim calcmode="lin" valueType="num">
                                      <p:cBhvr>
                                        <p:cTn id="16" dur="500" fill="hold"/>
                                        <p:tgtEl>
                                          <p:spTgt spid="301"/>
                                        </p:tgtEl>
                                        <p:attrNameLst>
                                          <p:attrName>ppt_h</p:attrName>
                                        </p:attrNameLst>
                                      </p:cBhvr>
                                      <p:tavLst>
                                        <p:tav tm="0">
                                          <p:val>
                                            <p:fltVal val="0"/>
                                          </p:val>
                                        </p:tav>
                                        <p:tav tm="100000">
                                          <p:val>
                                            <p:strVal val="#ppt_h"/>
                                          </p:val>
                                        </p:tav>
                                      </p:tavLst>
                                    </p:anim>
                                    <p:animEffect transition="in" filter="fade">
                                      <p:cBhvr>
                                        <p:cTn id="17" dur="500"/>
                                        <p:tgtEl>
                                          <p:spTgt spid="301"/>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302"/>
                                        </p:tgtEl>
                                        <p:attrNameLst>
                                          <p:attrName>style.visibility</p:attrName>
                                        </p:attrNameLst>
                                      </p:cBhvr>
                                      <p:to>
                                        <p:strVal val="visible"/>
                                      </p:to>
                                    </p:set>
                                    <p:anim calcmode="lin" valueType="num">
                                      <p:cBhvr>
                                        <p:cTn id="21" dur="500" fill="hold"/>
                                        <p:tgtEl>
                                          <p:spTgt spid="302"/>
                                        </p:tgtEl>
                                        <p:attrNameLst>
                                          <p:attrName>ppt_w</p:attrName>
                                        </p:attrNameLst>
                                      </p:cBhvr>
                                      <p:tavLst>
                                        <p:tav tm="0">
                                          <p:val>
                                            <p:fltVal val="0"/>
                                          </p:val>
                                        </p:tav>
                                        <p:tav tm="100000">
                                          <p:val>
                                            <p:strVal val="#ppt_w"/>
                                          </p:val>
                                        </p:tav>
                                      </p:tavLst>
                                    </p:anim>
                                    <p:anim calcmode="lin" valueType="num">
                                      <p:cBhvr>
                                        <p:cTn id="22" dur="500" fill="hold"/>
                                        <p:tgtEl>
                                          <p:spTgt spid="302"/>
                                        </p:tgtEl>
                                        <p:attrNameLst>
                                          <p:attrName>ppt_h</p:attrName>
                                        </p:attrNameLst>
                                      </p:cBhvr>
                                      <p:tavLst>
                                        <p:tav tm="0">
                                          <p:val>
                                            <p:fltVal val="0"/>
                                          </p:val>
                                        </p:tav>
                                        <p:tav tm="100000">
                                          <p:val>
                                            <p:strVal val="#ppt_h"/>
                                          </p:val>
                                        </p:tav>
                                      </p:tavLst>
                                    </p:anim>
                                    <p:animEffect transition="in" filter="fade">
                                      <p:cBhvr>
                                        <p:cTn id="23" dur="500"/>
                                        <p:tgtEl>
                                          <p:spTgt spid="302"/>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par>
                          <p:cTn id="34" fill="hold">
                            <p:stCondLst>
                              <p:cond delay="3000"/>
                            </p:stCondLst>
                            <p:childTnLst>
                              <p:par>
                                <p:cTn id="35" presetID="47"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anim calcmode="lin" valueType="num">
                                      <p:cBhvr>
                                        <p:cTn id="38" dur="500" fill="hold"/>
                                        <p:tgtEl>
                                          <p:spTgt spid="9"/>
                                        </p:tgtEl>
                                        <p:attrNameLst>
                                          <p:attrName>ppt_x</p:attrName>
                                        </p:attrNameLst>
                                      </p:cBhvr>
                                      <p:tavLst>
                                        <p:tav tm="0">
                                          <p:val>
                                            <p:strVal val="#ppt_x"/>
                                          </p:val>
                                        </p:tav>
                                        <p:tav tm="100000">
                                          <p:val>
                                            <p:strVal val="#ppt_x"/>
                                          </p:val>
                                        </p:tav>
                                      </p:tavLst>
                                    </p:anim>
                                    <p:anim calcmode="lin" valueType="num">
                                      <p:cBhvr>
                                        <p:cTn id="39" dur="500" fill="hold"/>
                                        <p:tgtEl>
                                          <p:spTgt spid="9"/>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22" presetClass="entr" presetSubtype="8"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par>
                          <p:cTn id="44" fill="hold">
                            <p:stCondLst>
                              <p:cond delay="4000"/>
                            </p:stCondLst>
                            <p:childTnLst>
                              <p:par>
                                <p:cTn id="45" presetID="18" presetClass="entr" presetSubtype="6"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strips(downRight)">
                                      <p:cBhvr>
                                        <p:cTn id="47" dur="500"/>
                                        <p:tgtEl>
                                          <p:spTgt spid="6"/>
                                        </p:tgtEl>
                                      </p:cBhvr>
                                    </p:animEffect>
                                  </p:childTnLst>
                                </p:cTn>
                              </p:par>
                            </p:childTnLst>
                          </p:cTn>
                        </p:par>
                        <p:par>
                          <p:cTn id="48" fill="hold">
                            <p:stCondLst>
                              <p:cond delay="4500"/>
                            </p:stCondLst>
                            <p:childTnLst>
                              <p:par>
                                <p:cTn id="49" presetID="18" presetClass="entr" presetSubtype="6" fill="hold" grpId="3"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strips(downRight)">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14" grpId="0"/>
      <p:bldP spid="14" grpId="2"/>
      <p:bldP spid="14" grpId="3"/>
      <p:bldP spid="16" grpId="0"/>
      <p:bldP spid="16" grpId="1"/>
      <p:bldP spid="10" grpId="0"/>
      <p:bldP spid="301" grpId="0" bldLvl="0" animBg="1"/>
      <p:bldP spid="302" grpId="0" bldLvl="0" animBg="1"/>
      <p:bldP spid="11"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9125" y="981075"/>
            <a:ext cx="2910205" cy="4509770"/>
          </a:xfrm>
          <a:prstGeom prst="rect">
            <a:avLst/>
          </a:prstGeom>
          <a:blipFill rotWithShape="1">
            <a:blip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902075" y="981075"/>
            <a:ext cx="2910205" cy="4509770"/>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244090" y="4837430"/>
            <a:ext cx="5784850" cy="1113790"/>
            <a:chOff x="2349" y="7543"/>
            <a:chExt cx="9110" cy="1754"/>
          </a:xfrm>
        </p:grpSpPr>
        <p:grpSp>
          <p:nvGrpSpPr>
            <p:cNvPr id="8" name="组合 7"/>
            <p:cNvGrpSpPr/>
            <p:nvPr/>
          </p:nvGrpSpPr>
          <p:grpSpPr>
            <a:xfrm>
              <a:off x="2349" y="7695"/>
              <a:ext cx="9036" cy="1603"/>
              <a:chOff x="2349" y="7695"/>
              <a:chExt cx="9036" cy="1603"/>
            </a:xfrm>
          </p:grpSpPr>
          <p:cxnSp>
            <p:nvCxnSpPr>
              <p:cNvPr id="6" name="直接连接符 5"/>
              <p:cNvCxnSpPr/>
              <p:nvPr/>
            </p:nvCxnSpPr>
            <p:spPr>
              <a:xfrm>
                <a:off x="2349" y="9298"/>
                <a:ext cx="9032" cy="0"/>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11381" y="7695"/>
                <a:ext cx="4" cy="1603"/>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grpSp>
        <p:sp>
          <p:nvSpPr>
            <p:cNvPr id="9" name="椭圆 8"/>
            <p:cNvSpPr/>
            <p:nvPr/>
          </p:nvSpPr>
          <p:spPr>
            <a:xfrm>
              <a:off x="11307" y="7543"/>
              <a:ext cx="152" cy="152"/>
            </a:xfrm>
            <a:prstGeom prst="ellipse">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504190" y="5770880"/>
            <a:ext cx="1797685" cy="327660"/>
          </a:xfrm>
          <a:prstGeom prst="rect">
            <a:avLst/>
          </a:prstGeom>
          <a:noFill/>
        </p:spPr>
        <p:txBody>
          <a:bodyPr wrap="square" rtlCol="0">
            <a:spAutoFit/>
          </a:bodyPr>
          <a:lstStyle/>
          <a:p>
            <a:pPr algn="l">
              <a:lnSpc>
                <a:spcPct val="110000"/>
              </a:lnSpc>
            </a:pPr>
            <a:r>
              <a:rPr lang="en-US" altLang="zh-CN" sz="1400">
                <a:latin typeface="华文细黑" panose="02010600040101010101" charset="-122"/>
                <a:ea typeface="华文细黑" panose="02010600040101010101" charset="-122"/>
                <a:sym typeface="+mn-ea"/>
              </a:rPr>
              <a:t>DESTINY  FREEDOM</a:t>
            </a:r>
            <a:endParaRPr lang="en-US" altLang="zh-CN" sz="1400">
              <a:latin typeface="华文细黑" panose="02010600040101010101" charset="-122"/>
              <a:ea typeface="华文细黑" panose="02010600040101010101" charset="-122"/>
              <a:sym typeface="+mn-ea"/>
            </a:endParaRPr>
          </a:p>
        </p:txBody>
      </p:sp>
      <p:sp>
        <p:nvSpPr>
          <p:cNvPr id="156" name="圈箭头"/>
          <p:cNvSpPr/>
          <p:nvPr/>
        </p:nvSpPr>
        <p:spPr>
          <a:xfrm rot="5400000">
            <a:off x="7750175" y="981075"/>
            <a:ext cx="460375" cy="460375"/>
          </a:xfrm>
          <a:custGeom>
            <a:avLst/>
            <a:gdLst>
              <a:gd name="connsiteX0" fmla="*/ 158628 w 585904"/>
              <a:gd name="connsiteY0" fmla="*/ 130053 h 585904"/>
              <a:gd name="connsiteX1" fmla="*/ 321527 w 585904"/>
              <a:gd name="connsiteY1" fmla="*/ 130053 h 585904"/>
              <a:gd name="connsiteX2" fmla="*/ 484425 w 585904"/>
              <a:gd name="connsiteY2" fmla="*/ 292952 h 585904"/>
              <a:gd name="connsiteX3" fmla="*/ 321527 w 585904"/>
              <a:gd name="connsiteY3" fmla="*/ 455850 h 585904"/>
              <a:gd name="connsiteX4" fmla="*/ 158628 w 585904"/>
              <a:gd name="connsiteY4" fmla="*/ 455850 h 585904"/>
              <a:gd name="connsiteX5" fmla="*/ 321527 w 585904"/>
              <a:gd name="connsiteY5" fmla="*/ 292952 h 585904"/>
              <a:gd name="connsiteX6" fmla="*/ 292951 w 585904"/>
              <a:gd name="connsiteY6" fmla="*/ 28505 h 585904"/>
              <a:gd name="connsiteX7" fmla="*/ 28504 w 585904"/>
              <a:gd name="connsiteY7" fmla="*/ 292952 h 585904"/>
              <a:gd name="connsiteX8" fmla="*/ 292951 w 585904"/>
              <a:gd name="connsiteY8" fmla="*/ 557399 h 585904"/>
              <a:gd name="connsiteX9" fmla="*/ 557398 w 585904"/>
              <a:gd name="connsiteY9" fmla="*/ 292952 h 585904"/>
              <a:gd name="connsiteX10" fmla="*/ 292951 w 585904"/>
              <a:gd name="connsiteY10" fmla="*/ 28505 h 585904"/>
              <a:gd name="connsiteX11" fmla="*/ 292952 w 585904"/>
              <a:gd name="connsiteY11" fmla="*/ 0 h 585904"/>
              <a:gd name="connsiteX12" fmla="*/ 585904 w 585904"/>
              <a:gd name="connsiteY12" fmla="*/ 292952 h 585904"/>
              <a:gd name="connsiteX13" fmla="*/ 292952 w 585904"/>
              <a:gd name="connsiteY13" fmla="*/ 585904 h 585904"/>
              <a:gd name="connsiteX14" fmla="*/ 0 w 585904"/>
              <a:gd name="connsiteY14" fmla="*/ 292952 h 585904"/>
              <a:gd name="connsiteX15" fmla="*/ 292952 w 585904"/>
              <a:gd name="connsiteY15" fmla="*/ 0 h 58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5904" h="585904">
                <a:moveTo>
                  <a:pt x="158628" y="130053"/>
                </a:moveTo>
                <a:lnTo>
                  <a:pt x="321527" y="130053"/>
                </a:lnTo>
                <a:lnTo>
                  <a:pt x="484425" y="292952"/>
                </a:lnTo>
                <a:lnTo>
                  <a:pt x="321527" y="455850"/>
                </a:lnTo>
                <a:lnTo>
                  <a:pt x="158628" y="455850"/>
                </a:lnTo>
                <a:lnTo>
                  <a:pt x="321527" y="292952"/>
                </a:lnTo>
                <a:close/>
                <a:moveTo>
                  <a:pt x="292951" y="28505"/>
                </a:moveTo>
                <a:cubicBezTo>
                  <a:pt x="146901" y="28505"/>
                  <a:pt x="28504" y="146902"/>
                  <a:pt x="28504" y="292952"/>
                </a:cubicBezTo>
                <a:cubicBezTo>
                  <a:pt x="28504" y="439002"/>
                  <a:pt x="146901" y="557399"/>
                  <a:pt x="292951" y="557399"/>
                </a:cubicBezTo>
                <a:cubicBezTo>
                  <a:pt x="439001" y="557399"/>
                  <a:pt x="557398" y="439002"/>
                  <a:pt x="557398" y="292952"/>
                </a:cubicBezTo>
                <a:cubicBezTo>
                  <a:pt x="557398" y="146902"/>
                  <a:pt x="439001" y="28505"/>
                  <a:pt x="292951" y="28505"/>
                </a:cubicBezTo>
                <a:close/>
                <a:moveTo>
                  <a:pt x="292952" y="0"/>
                </a:moveTo>
                <a:cubicBezTo>
                  <a:pt x="454745" y="0"/>
                  <a:pt x="585904" y="131159"/>
                  <a:pt x="585904" y="292952"/>
                </a:cubicBezTo>
                <a:cubicBezTo>
                  <a:pt x="585904" y="454745"/>
                  <a:pt x="454745" y="585904"/>
                  <a:pt x="292952" y="585904"/>
                </a:cubicBezTo>
                <a:cubicBezTo>
                  <a:pt x="131159" y="585904"/>
                  <a:pt x="0" y="454745"/>
                  <a:pt x="0" y="292952"/>
                </a:cubicBezTo>
                <a:cubicBezTo>
                  <a:pt x="0" y="131159"/>
                  <a:pt x="131159" y="0"/>
                  <a:pt x="292952" y="0"/>
                </a:cubicBezTo>
                <a:close/>
              </a:path>
            </a:pathLst>
          </a:cu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2" name="文本框 11"/>
          <p:cNvSpPr txBox="1"/>
          <p:nvPr/>
        </p:nvSpPr>
        <p:spPr>
          <a:xfrm>
            <a:off x="7675880" y="1680845"/>
            <a:ext cx="2969895" cy="3860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600" b="1" dirty="0">
                <a:solidFill>
                  <a:srgbClr val="353535"/>
                </a:solidFill>
                <a:latin typeface="华文细黑" panose="02010600040101010101" charset="-122"/>
                <a:ea typeface="华文细黑" panose="02010600040101010101" charset="-122"/>
                <a:sym typeface="+mn-ea"/>
              </a:rPr>
              <a:t>Click here to add your title</a:t>
            </a:r>
            <a:endParaRPr lang="zh-CN" altLang="en-US" sz="1600" b="1" dirty="0">
              <a:solidFill>
                <a:srgbClr val="353535"/>
              </a:solidFill>
              <a:latin typeface="华文细黑" panose="02010600040101010101" charset="-122"/>
              <a:ea typeface="华文细黑" panose="02010600040101010101" charset="-122"/>
              <a:sym typeface="+mn-ea"/>
            </a:endParaRPr>
          </a:p>
        </p:txBody>
      </p:sp>
      <p:sp>
        <p:nvSpPr>
          <p:cNvPr id="13" name="文本框 12"/>
          <p:cNvSpPr txBox="1"/>
          <p:nvPr/>
        </p:nvSpPr>
        <p:spPr>
          <a:xfrm>
            <a:off x="7675880" y="2194560"/>
            <a:ext cx="4173855" cy="1706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a:solidFill>
                <a:srgbClr val="353535"/>
              </a:solidFill>
              <a:latin typeface="华文细黑" panose="02010600040101010101" charset="-122"/>
              <a:ea typeface="华文细黑" panose="02010600040101010101" charset="-122"/>
              <a:sym typeface="+mn-ea"/>
            </a:endParaRPr>
          </a:p>
          <a:p>
            <a:pPr algn="l" fontAlgn="auto">
              <a:lnSpc>
                <a:spcPct val="150000"/>
              </a:lnSpc>
            </a:pPr>
            <a:endParaRPr lang="zh-CN" altLang="en-US" sz="1000" dirty="0">
              <a:solidFill>
                <a:srgbClr val="353535"/>
              </a:solidFill>
              <a:latin typeface="华文细黑" panose="02010600040101010101" charset="-122"/>
              <a:ea typeface="华文细黑" panose="02010600040101010101" charset="-122"/>
              <a:sym typeface="+mn-ea"/>
            </a:endParaRPr>
          </a:p>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woman.I love you more than I've ever loved any woman. And I've waited longer for you than I've waited for any woman.</a:t>
            </a:r>
            <a:endParaRPr lang="zh-CN" altLang="en-US" sz="1000" dirty="0">
              <a:solidFill>
                <a:srgbClr val="353535"/>
              </a:solidFill>
              <a:latin typeface="华文细黑" panose="02010600040101010101" charset="-122"/>
              <a:ea typeface="华文细黑" panose="02010600040101010101" charset="-122"/>
              <a:sym typeface="+mn-ea"/>
            </a:endParaRPr>
          </a:p>
        </p:txBody>
      </p:sp>
      <p:sp>
        <p:nvSpPr>
          <p:cNvPr id="301" name="微信"/>
          <p:cNvSpPr/>
          <p:nvPr/>
        </p:nvSpPr>
        <p:spPr>
          <a:xfrm>
            <a:off x="7812405" y="4210685"/>
            <a:ext cx="335280" cy="267335"/>
          </a:xfrm>
          <a:custGeom>
            <a:avLst/>
            <a:gdLst/>
            <a:ahLst/>
            <a:cxnLst/>
            <a:rect l="l" t="t" r="r" b="b"/>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02" name="微博"/>
          <p:cNvSpPr/>
          <p:nvPr/>
        </p:nvSpPr>
        <p:spPr>
          <a:xfrm>
            <a:off x="8430260" y="4210685"/>
            <a:ext cx="315595" cy="288925"/>
          </a:xfrm>
          <a:custGeom>
            <a:avLst/>
            <a:gdLst/>
            <a:ahLst/>
            <a:cxnLst/>
            <a:rect l="l" t="t" r="r" b="b"/>
            <a:pathLst>
              <a:path w="684048" h="556307">
                <a:moveTo>
                  <a:pt x="222901" y="383453"/>
                </a:moveTo>
                <a:cubicBezTo>
                  <a:pt x="218315" y="383977"/>
                  <a:pt x="213613" y="385281"/>
                  <a:pt x="209039" y="387420"/>
                </a:cubicBezTo>
                <a:cubicBezTo>
                  <a:pt x="190739" y="395979"/>
                  <a:pt x="181407" y="414680"/>
                  <a:pt x="188193" y="429191"/>
                </a:cubicBezTo>
                <a:cubicBezTo>
                  <a:pt x="194980" y="443702"/>
                  <a:pt x="215317" y="448527"/>
                  <a:pt x="233616" y="439969"/>
                </a:cubicBezTo>
                <a:cubicBezTo>
                  <a:pt x="251915" y="431410"/>
                  <a:pt x="261248" y="412709"/>
                  <a:pt x="254461" y="398198"/>
                </a:cubicBezTo>
                <a:cubicBezTo>
                  <a:pt x="249371" y="387315"/>
                  <a:pt x="236659" y="381879"/>
                  <a:pt x="222901" y="383453"/>
                </a:cubicBezTo>
                <a:close/>
                <a:moveTo>
                  <a:pt x="284035" y="369073"/>
                </a:moveTo>
                <a:cubicBezTo>
                  <a:pt x="281538" y="368297"/>
                  <a:pt x="278657" y="368441"/>
                  <a:pt x="275985" y="369691"/>
                </a:cubicBezTo>
                <a:cubicBezTo>
                  <a:pt x="270641" y="372190"/>
                  <a:pt x="268154" y="378164"/>
                  <a:pt x="270432" y="383034"/>
                </a:cubicBezTo>
                <a:cubicBezTo>
                  <a:pt x="272710" y="387904"/>
                  <a:pt x="278888" y="389825"/>
                  <a:pt x="284233" y="387325"/>
                </a:cubicBezTo>
                <a:cubicBezTo>
                  <a:pt x="289577" y="384826"/>
                  <a:pt x="292063" y="378852"/>
                  <a:pt x="289785" y="373982"/>
                </a:cubicBezTo>
                <a:cubicBezTo>
                  <a:pt x="288647" y="371547"/>
                  <a:pt x="286533" y="369850"/>
                  <a:pt x="284035" y="369073"/>
                </a:cubicBezTo>
                <a:close/>
                <a:moveTo>
                  <a:pt x="266604" y="297070"/>
                </a:moveTo>
                <a:cubicBezTo>
                  <a:pt x="319078" y="300338"/>
                  <a:pt x="362309" y="335548"/>
                  <a:pt x="367763" y="383070"/>
                </a:cubicBezTo>
                <a:cubicBezTo>
                  <a:pt x="373996" y="437381"/>
                  <a:pt x="328527" y="487207"/>
                  <a:pt x="266205" y="494360"/>
                </a:cubicBezTo>
                <a:cubicBezTo>
                  <a:pt x="203883" y="501513"/>
                  <a:pt x="148308" y="463284"/>
                  <a:pt x="142074" y="408972"/>
                </a:cubicBezTo>
                <a:cubicBezTo>
                  <a:pt x="135841" y="354661"/>
                  <a:pt x="181310" y="304835"/>
                  <a:pt x="243632" y="297682"/>
                </a:cubicBezTo>
                <a:cubicBezTo>
                  <a:pt x="251423" y="296788"/>
                  <a:pt x="259108" y="296603"/>
                  <a:pt x="266604" y="297070"/>
                </a:cubicBezTo>
                <a:close/>
                <a:moveTo>
                  <a:pt x="297042" y="252387"/>
                </a:moveTo>
                <a:cubicBezTo>
                  <a:pt x="283618" y="252176"/>
                  <a:pt x="269820" y="252839"/>
                  <a:pt x="255793" y="254449"/>
                </a:cubicBezTo>
                <a:cubicBezTo>
                  <a:pt x="143583" y="267328"/>
                  <a:pt x="59288" y="335880"/>
                  <a:pt x="67516" y="407566"/>
                </a:cubicBezTo>
                <a:cubicBezTo>
                  <a:pt x="75743" y="479252"/>
                  <a:pt x="173377" y="526925"/>
                  <a:pt x="285587" y="514046"/>
                </a:cubicBezTo>
                <a:cubicBezTo>
                  <a:pt x="397797" y="501168"/>
                  <a:pt x="482091" y="432615"/>
                  <a:pt x="473864" y="360929"/>
                </a:cubicBezTo>
                <a:cubicBezTo>
                  <a:pt x="466665" y="298204"/>
                  <a:pt x="391015" y="253864"/>
                  <a:pt x="297042" y="252387"/>
                </a:cubicBezTo>
                <a:close/>
                <a:moveTo>
                  <a:pt x="509416" y="97868"/>
                </a:moveTo>
                <a:cubicBezTo>
                  <a:pt x="544841" y="99182"/>
                  <a:pt x="588107" y="127580"/>
                  <a:pt x="590257" y="183051"/>
                </a:cubicBezTo>
                <a:cubicBezTo>
                  <a:pt x="592352" y="199448"/>
                  <a:pt x="588214" y="215684"/>
                  <a:pt x="579852" y="229407"/>
                </a:cubicBezTo>
                <a:lnTo>
                  <a:pt x="580228" y="229581"/>
                </a:lnTo>
                <a:cubicBezTo>
                  <a:pt x="580244" y="229743"/>
                  <a:pt x="580186" y="229872"/>
                  <a:pt x="580126" y="230000"/>
                </a:cubicBezTo>
                <a:lnTo>
                  <a:pt x="578707" y="232024"/>
                </a:lnTo>
                <a:cubicBezTo>
                  <a:pt x="578590" y="232839"/>
                  <a:pt x="578192" y="233485"/>
                  <a:pt x="577787" y="234126"/>
                </a:cubicBezTo>
                <a:lnTo>
                  <a:pt x="577385" y="233908"/>
                </a:lnTo>
                <a:cubicBezTo>
                  <a:pt x="572286" y="241165"/>
                  <a:pt x="563167" y="244302"/>
                  <a:pt x="554750" y="241632"/>
                </a:cubicBezTo>
                <a:lnTo>
                  <a:pt x="548315" y="238643"/>
                </a:lnTo>
                <a:cubicBezTo>
                  <a:pt x="539522" y="233101"/>
                  <a:pt x="536249" y="221620"/>
                  <a:pt x="540834" y="211750"/>
                </a:cubicBezTo>
                <a:lnTo>
                  <a:pt x="541088" y="211402"/>
                </a:lnTo>
                <a:lnTo>
                  <a:pt x="541243" y="211474"/>
                </a:lnTo>
                <a:cubicBezTo>
                  <a:pt x="549302" y="193084"/>
                  <a:pt x="546794" y="175359"/>
                  <a:pt x="541863" y="165391"/>
                </a:cubicBezTo>
                <a:cubicBezTo>
                  <a:pt x="534763" y="151042"/>
                  <a:pt x="514479" y="135118"/>
                  <a:pt x="480142" y="145181"/>
                </a:cubicBezTo>
                <a:lnTo>
                  <a:pt x="480025" y="144483"/>
                </a:lnTo>
                <a:cubicBezTo>
                  <a:pt x="471706" y="144624"/>
                  <a:pt x="464282" y="140887"/>
                  <a:pt x="461009" y="134412"/>
                </a:cubicBezTo>
                <a:lnTo>
                  <a:pt x="458966" y="128175"/>
                </a:lnTo>
                <a:cubicBezTo>
                  <a:pt x="457496" y="119354"/>
                  <a:pt x="463572" y="110158"/>
                  <a:pt x="473636" y="106144"/>
                </a:cubicBezTo>
                <a:lnTo>
                  <a:pt x="473571" y="105761"/>
                </a:lnTo>
                <a:cubicBezTo>
                  <a:pt x="485121" y="99922"/>
                  <a:pt x="497817" y="97438"/>
                  <a:pt x="509416" y="97868"/>
                </a:cubicBezTo>
                <a:close/>
                <a:moveTo>
                  <a:pt x="286518" y="82088"/>
                </a:moveTo>
                <a:cubicBezTo>
                  <a:pt x="376738" y="91976"/>
                  <a:pt x="317665" y="163994"/>
                  <a:pt x="337363" y="184000"/>
                </a:cubicBezTo>
                <a:cubicBezTo>
                  <a:pt x="387081" y="179119"/>
                  <a:pt x="437510" y="146098"/>
                  <a:pt x="486517" y="169358"/>
                </a:cubicBezTo>
                <a:cubicBezTo>
                  <a:pt x="533076" y="203014"/>
                  <a:pt x="494312" y="233925"/>
                  <a:pt x="501054" y="264835"/>
                </a:cubicBezTo>
                <a:cubicBezTo>
                  <a:pt x="649340" y="323962"/>
                  <a:pt x="585744" y="409170"/>
                  <a:pt x="562675" y="436725"/>
                </a:cubicBezTo>
                <a:cubicBezTo>
                  <a:pt x="354965" y="648778"/>
                  <a:pt x="45454" y="533772"/>
                  <a:pt x="10807" y="435328"/>
                </a:cubicBezTo>
                <a:cubicBezTo>
                  <a:pt x="-41075" y="330306"/>
                  <a:pt x="100878" y="89491"/>
                  <a:pt x="286518" y="82088"/>
                </a:cubicBezTo>
                <a:close/>
                <a:moveTo>
                  <a:pt x="489068" y="0"/>
                </a:moveTo>
                <a:cubicBezTo>
                  <a:pt x="596753" y="0"/>
                  <a:pt x="684048" y="87296"/>
                  <a:pt x="684048" y="194980"/>
                </a:cubicBezTo>
                <a:cubicBezTo>
                  <a:pt x="684048" y="216847"/>
                  <a:pt x="680448" y="237874"/>
                  <a:pt x="672966" y="257215"/>
                </a:cubicBezTo>
                <a:lnTo>
                  <a:pt x="672379" y="257003"/>
                </a:lnTo>
                <a:cubicBezTo>
                  <a:pt x="668967" y="265617"/>
                  <a:pt x="657523" y="269364"/>
                  <a:pt x="645725" y="265916"/>
                </a:cubicBezTo>
                <a:lnTo>
                  <a:pt x="637884" y="262819"/>
                </a:lnTo>
                <a:cubicBezTo>
                  <a:pt x="627530" y="257587"/>
                  <a:pt x="621785" y="247890"/>
                  <a:pt x="624308" y="239644"/>
                </a:cubicBezTo>
                <a:lnTo>
                  <a:pt x="623975" y="239524"/>
                </a:lnTo>
                <a:cubicBezTo>
                  <a:pt x="629260" y="225659"/>
                  <a:pt x="631774" y="210613"/>
                  <a:pt x="631774" y="194980"/>
                </a:cubicBezTo>
                <a:cubicBezTo>
                  <a:pt x="631774" y="116165"/>
                  <a:pt x="567883" y="52274"/>
                  <a:pt x="489068" y="52274"/>
                </a:cubicBezTo>
                <a:lnTo>
                  <a:pt x="469942" y="54202"/>
                </a:lnTo>
                <a:lnTo>
                  <a:pt x="469951" y="54239"/>
                </a:lnTo>
                <a:cubicBezTo>
                  <a:pt x="469861" y="54366"/>
                  <a:pt x="469744" y="54397"/>
                  <a:pt x="469627" y="54427"/>
                </a:cubicBezTo>
                <a:cubicBezTo>
                  <a:pt x="460634" y="56697"/>
                  <a:pt x="450861" y="49439"/>
                  <a:pt x="446718" y="37636"/>
                </a:cubicBezTo>
                <a:lnTo>
                  <a:pt x="444619" y="29323"/>
                </a:lnTo>
                <a:cubicBezTo>
                  <a:pt x="442667" y="16995"/>
                  <a:pt x="447797" y="5987"/>
                  <a:pt x="456757" y="3699"/>
                </a:cubicBezTo>
                <a:lnTo>
                  <a:pt x="456661" y="3267"/>
                </a:lnTo>
                <a:cubicBezTo>
                  <a:pt x="467135" y="923"/>
                  <a:pt x="477994" y="0"/>
                  <a:pt x="489068" y="0"/>
                </a:cubicBezTo>
                <a:close/>
              </a:path>
            </a:pathLst>
          </a:cu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Facebook"/>
          <p:cNvSpPr/>
          <p:nvPr/>
        </p:nvSpPr>
        <p:spPr bwMode="auto">
          <a:xfrm>
            <a:off x="9019540" y="4211320"/>
            <a:ext cx="288290" cy="288290"/>
          </a:xfrm>
          <a:custGeom>
            <a:avLst/>
            <a:gdLst>
              <a:gd name="T0" fmla="*/ 1619882 w 3951"/>
              <a:gd name="T1" fmla="*/ 1800397 h 3950"/>
              <a:gd name="T2" fmla="*/ 1077795 w 3951"/>
              <a:gd name="T3" fmla="*/ 1800397 h 3950"/>
              <a:gd name="T4" fmla="*/ 1077795 w 3951"/>
              <a:gd name="T5" fmla="*/ 1153621 h 3950"/>
              <a:gd name="T6" fmla="*/ 1290075 w 3951"/>
              <a:gd name="T7" fmla="*/ 1153621 h 3950"/>
              <a:gd name="T8" fmla="*/ 1290075 w 3951"/>
              <a:gd name="T9" fmla="*/ 901110 h 3950"/>
              <a:gd name="T10" fmla="*/ 1080984 w 3951"/>
              <a:gd name="T11" fmla="*/ 901110 h 3950"/>
              <a:gd name="T12" fmla="*/ 1080984 w 3951"/>
              <a:gd name="T13" fmla="*/ 753432 h 3950"/>
              <a:gd name="T14" fmla="*/ 1160703 w 3951"/>
              <a:gd name="T15" fmla="*/ 683695 h 3950"/>
              <a:gd name="T16" fmla="*/ 1365238 w 3951"/>
              <a:gd name="T17" fmla="*/ 682783 h 3950"/>
              <a:gd name="T18" fmla="*/ 1365238 w 3951"/>
              <a:gd name="T19" fmla="*/ 433918 h 3950"/>
              <a:gd name="T20" fmla="*/ 1037708 w 3951"/>
              <a:gd name="T21" fmla="*/ 433918 h 3950"/>
              <a:gd name="T22" fmla="*/ 791719 w 3951"/>
              <a:gd name="T23" fmla="*/ 705118 h 3950"/>
              <a:gd name="T24" fmla="*/ 791719 w 3951"/>
              <a:gd name="T25" fmla="*/ 901566 h 3950"/>
              <a:gd name="T26" fmla="*/ 610417 w 3951"/>
              <a:gd name="T27" fmla="*/ 901566 h 3950"/>
              <a:gd name="T28" fmla="*/ 609506 w 3951"/>
              <a:gd name="T29" fmla="*/ 1153621 h 3950"/>
              <a:gd name="T30" fmla="*/ 791719 w 3951"/>
              <a:gd name="T31" fmla="*/ 1153621 h 3950"/>
              <a:gd name="T32" fmla="*/ 791719 w 3951"/>
              <a:gd name="T33" fmla="*/ 1800397 h 3950"/>
              <a:gd name="T34" fmla="*/ 179936 w 3951"/>
              <a:gd name="T35" fmla="*/ 1800397 h 3950"/>
              <a:gd name="T36" fmla="*/ 0 w 3951"/>
              <a:gd name="T37" fmla="*/ 1620357 h 3950"/>
              <a:gd name="T38" fmla="*/ 0 w 3951"/>
              <a:gd name="T39" fmla="*/ 180040 h 3950"/>
              <a:gd name="T40" fmla="*/ 179936 w 3951"/>
              <a:gd name="T41" fmla="*/ 0 h 3950"/>
              <a:gd name="T42" fmla="*/ 1619882 w 3951"/>
              <a:gd name="T43" fmla="*/ 0 h 3950"/>
              <a:gd name="T44" fmla="*/ 1799818 w 3951"/>
              <a:gd name="T45" fmla="*/ 180040 h 3950"/>
              <a:gd name="T46" fmla="*/ 1799818 w 3951"/>
              <a:gd name="T47" fmla="*/ 1620357 h 3950"/>
              <a:gd name="T48" fmla="*/ 1619882 w 3951"/>
              <a:gd name="T49" fmla="*/ 1800397 h 39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951" h="3950">
                <a:moveTo>
                  <a:pt x="3556" y="3950"/>
                </a:moveTo>
                <a:cubicBezTo>
                  <a:pt x="2366" y="3950"/>
                  <a:pt x="2366" y="3950"/>
                  <a:pt x="2366" y="3950"/>
                </a:cubicBezTo>
                <a:cubicBezTo>
                  <a:pt x="2366" y="2531"/>
                  <a:pt x="2366" y="2531"/>
                  <a:pt x="2366" y="2531"/>
                </a:cubicBezTo>
                <a:cubicBezTo>
                  <a:pt x="2832" y="2531"/>
                  <a:pt x="2832" y="2531"/>
                  <a:pt x="2832" y="2531"/>
                </a:cubicBezTo>
                <a:cubicBezTo>
                  <a:pt x="2832" y="1977"/>
                  <a:pt x="2832" y="1977"/>
                  <a:pt x="2832" y="1977"/>
                </a:cubicBezTo>
                <a:cubicBezTo>
                  <a:pt x="2373" y="1977"/>
                  <a:pt x="2373" y="1977"/>
                  <a:pt x="2373" y="1977"/>
                </a:cubicBezTo>
                <a:cubicBezTo>
                  <a:pt x="2373" y="1653"/>
                  <a:pt x="2373" y="1653"/>
                  <a:pt x="2373" y="1653"/>
                </a:cubicBezTo>
                <a:cubicBezTo>
                  <a:pt x="2373" y="1653"/>
                  <a:pt x="2376" y="1500"/>
                  <a:pt x="2548" y="1500"/>
                </a:cubicBezTo>
                <a:cubicBezTo>
                  <a:pt x="2720" y="1500"/>
                  <a:pt x="2997" y="1498"/>
                  <a:pt x="2997" y="1498"/>
                </a:cubicBezTo>
                <a:cubicBezTo>
                  <a:pt x="2997" y="952"/>
                  <a:pt x="2997" y="952"/>
                  <a:pt x="2997" y="952"/>
                </a:cubicBezTo>
                <a:cubicBezTo>
                  <a:pt x="2997" y="952"/>
                  <a:pt x="2243" y="952"/>
                  <a:pt x="2278" y="952"/>
                </a:cubicBezTo>
                <a:cubicBezTo>
                  <a:pt x="1774" y="952"/>
                  <a:pt x="1738" y="1547"/>
                  <a:pt x="1738" y="1547"/>
                </a:cubicBezTo>
                <a:cubicBezTo>
                  <a:pt x="1738" y="1978"/>
                  <a:pt x="1738" y="1978"/>
                  <a:pt x="1738" y="1978"/>
                </a:cubicBezTo>
                <a:cubicBezTo>
                  <a:pt x="1340" y="1978"/>
                  <a:pt x="1340" y="1978"/>
                  <a:pt x="1340" y="1978"/>
                </a:cubicBezTo>
                <a:cubicBezTo>
                  <a:pt x="1338" y="2531"/>
                  <a:pt x="1338" y="2531"/>
                  <a:pt x="1338" y="2531"/>
                </a:cubicBezTo>
                <a:cubicBezTo>
                  <a:pt x="1738" y="2531"/>
                  <a:pt x="1738" y="2531"/>
                  <a:pt x="1738" y="2531"/>
                </a:cubicBezTo>
                <a:cubicBezTo>
                  <a:pt x="1738" y="3950"/>
                  <a:pt x="1738" y="3950"/>
                  <a:pt x="1738" y="3950"/>
                </a:cubicBezTo>
                <a:cubicBezTo>
                  <a:pt x="395" y="3950"/>
                  <a:pt x="395" y="3950"/>
                  <a:pt x="395" y="3950"/>
                </a:cubicBezTo>
                <a:cubicBezTo>
                  <a:pt x="177" y="3950"/>
                  <a:pt x="0" y="3773"/>
                  <a:pt x="0" y="3555"/>
                </a:cubicBezTo>
                <a:cubicBezTo>
                  <a:pt x="0" y="395"/>
                  <a:pt x="0" y="395"/>
                  <a:pt x="0" y="395"/>
                </a:cubicBezTo>
                <a:cubicBezTo>
                  <a:pt x="0" y="177"/>
                  <a:pt x="177" y="0"/>
                  <a:pt x="395" y="0"/>
                </a:cubicBezTo>
                <a:cubicBezTo>
                  <a:pt x="3556" y="0"/>
                  <a:pt x="3556" y="0"/>
                  <a:pt x="3556" y="0"/>
                </a:cubicBezTo>
                <a:cubicBezTo>
                  <a:pt x="3774" y="0"/>
                  <a:pt x="3951" y="177"/>
                  <a:pt x="3951" y="395"/>
                </a:cubicBezTo>
                <a:cubicBezTo>
                  <a:pt x="3951" y="3555"/>
                  <a:pt x="3951" y="3555"/>
                  <a:pt x="3951" y="3555"/>
                </a:cubicBezTo>
                <a:cubicBezTo>
                  <a:pt x="3951" y="3773"/>
                  <a:pt x="3774" y="3950"/>
                  <a:pt x="3556" y="3950"/>
                </a:cubicBezTo>
                <a:close/>
              </a:path>
            </a:pathLst>
          </a:custGeom>
          <a:solidFill>
            <a:srgbClr val="353535"/>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2" presetClass="entr" presetSubtype="8" fill="hold" grpId="1"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00"/>
                            </p:stCondLst>
                            <p:childTnLst>
                              <p:par>
                                <p:cTn id="23" presetID="53" presetClass="entr" presetSubtype="16" fill="hold" grpId="1" nodeType="afterEffect">
                                  <p:stCondLst>
                                    <p:cond delay="0"/>
                                  </p:stCondLst>
                                  <p:childTnLst>
                                    <p:set>
                                      <p:cBhvr>
                                        <p:cTn id="24" dur="1" fill="hold">
                                          <p:stCondLst>
                                            <p:cond delay="0"/>
                                          </p:stCondLst>
                                        </p:cTn>
                                        <p:tgtEl>
                                          <p:spTgt spid="156"/>
                                        </p:tgtEl>
                                        <p:attrNameLst>
                                          <p:attrName>style.visibility</p:attrName>
                                        </p:attrNameLst>
                                      </p:cBhvr>
                                      <p:to>
                                        <p:strVal val="visible"/>
                                      </p:to>
                                    </p:set>
                                    <p:anim calcmode="lin" valueType="num">
                                      <p:cBhvr>
                                        <p:cTn id="25" dur="500" fill="hold"/>
                                        <p:tgtEl>
                                          <p:spTgt spid="156"/>
                                        </p:tgtEl>
                                        <p:attrNameLst>
                                          <p:attrName>ppt_w</p:attrName>
                                        </p:attrNameLst>
                                      </p:cBhvr>
                                      <p:tavLst>
                                        <p:tav tm="0">
                                          <p:val>
                                            <p:fltVal val="0"/>
                                          </p:val>
                                        </p:tav>
                                        <p:tav tm="100000">
                                          <p:val>
                                            <p:strVal val="#ppt_w"/>
                                          </p:val>
                                        </p:tav>
                                      </p:tavLst>
                                    </p:anim>
                                    <p:anim calcmode="lin" valueType="num">
                                      <p:cBhvr>
                                        <p:cTn id="26" dur="500" fill="hold"/>
                                        <p:tgtEl>
                                          <p:spTgt spid="156"/>
                                        </p:tgtEl>
                                        <p:attrNameLst>
                                          <p:attrName>ppt_h</p:attrName>
                                        </p:attrNameLst>
                                      </p:cBhvr>
                                      <p:tavLst>
                                        <p:tav tm="0">
                                          <p:val>
                                            <p:fltVal val="0"/>
                                          </p:val>
                                        </p:tav>
                                        <p:tav tm="100000">
                                          <p:val>
                                            <p:strVal val="#ppt_h"/>
                                          </p:val>
                                        </p:tav>
                                      </p:tavLst>
                                    </p:anim>
                                    <p:animEffect transition="in" filter="fade">
                                      <p:cBhvr>
                                        <p:cTn id="27" dur="500"/>
                                        <p:tgtEl>
                                          <p:spTgt spid="156"/>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par>
                          <p:cTn id="32" fill="hold">
                            <p:stCondLst>
                              <p:cond delay="3000"/>
                            </p:stCondLst>
                            <p:childTnLst>
                              <p:par>
                                <p:cTn id="33" presetID="14" presetClass="entr" presetSubtype="5" fill="hold" grpId="1"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randombar(vertical)">
                                      <p:cBhvr>
                                        <p:cTn id="35" dur="500"/>
                                        <p:tgtEl>
                                          <p:spTgt spid="13"/>
                                        </p:tgtEl>
                                      </p:cBhvr>
                                    </p:animEffect>
                                  </p:childTnLst>
                                </p:cTn>
                              </p:par>
                            </p:childTnLst>
                          </p:cTn>
                        </p:par>
                        <p:par>
                          <p:cTn id="36" fill="hold">
                            <p:stCondLst>
                              <p:cond delay="3500"/>
                            </p:stCondLst>
                            <p:childTnLst>
                              <p:par>
                                <p:cTn id="37" presetID="53" presetClass="entr" presetSubtype="16" fill="hold" grpId="0" nodeType="afterEffect">
                                  <p:stCondLst>
                                    <p:cond delay="0"/>
                                  </p:stCondLst>
                                  <p:childTnLst>
                                    <p:set>
                                      <p:cBhvr>
                                        <p:cTn id="38" dur="1" fill="hold">
                                          <p:stCondLst>
                                            <p:cond delay="0"/>
                                          </p:stCondLst>
                                        </p:cTn>
                                        <p:tgtEl>
                                          <p:spTgt spid="301"/>
                                        </p:tgtEl>
                                        <p:attrNameLst>
                                          <p:attrName>style.visibility</p:attrName>
                                        </p:attrNameLst>
                                      </p:cBhvr>
                                      <p:to>
                                        <p:strVal val="visible"/>
                                      </p:to>
                                    </p:set>
                                    <p:anim calcmode="lin" valueType="num">
                                      <p:cBhvr>
                                        <p:cTn id="39" dur="500" fill="hold"/>
                                        <p:tgtEl>
                                          <p:spTgt spid="301"/>
                                        </p:tgtEl>
                                        <p:attrNameLst>
                                          <p:attrName>ppt_w</p:attrName>
                                        </p:attrNameLst>
                                      </p:cBhvr>
                                      <p:tavLst>
                                        <p:tav tm="0">
                                          <p:val>
                                            <p:fltVal val="0"/>
                                          </p:val>
                                        </p:tav>
                                        <p:tav tm="100000">
                                          <p:val>
                                            <p:strVal val="#ppt_w"/>
                                          </p:val>
                                        </p:tav>
                                      </p:tavLst>
                                    </p:anim>
                                    <p:anim calcmode="lin" valueType="num">
                                      <p:cBhvr>
                                        <p:cTn id="40" dur="500" fill="hold"/>
                                        <p:tgtEl>
                                          <p:spTgt spid="301"/>
                                        </p:tgtEl>
                                        <p:attrNameLst>
                                          <p:attrName>ppt_h</p:attrName>
                                        </p:attrNameLst>
                                      </p:cBhvr>
                                      <p:tavLst>
                                        <p:tav tm="0">
                                          <p:val>
                                            <p:fltVal val="0"/>
                                          </p:val>
                                        </p:tav>
                                        <p:tav tm="100000">
                                          <p:val>
                                            <p:strVal val="#ppt_h"/>
                                          </p:val>
                                        </p:tav>
                                      </p:tavLst>
                                    </p:anim>
                                    <p:animEffect transition="in" filter="fade">
                                      <p:cBhvr>
                                        <p:cTn id="41" dur="500"/>
                                        <p:tgtEl>
                                          <p:spTgt spid="301"/>
                                        </p:tgtEl>
                                      </p:cBhvr>
                                    </p:animEffect>
                                  </p:childTnLst>
                                </p:cTn>
                              </p:par>
                            </p:childTnLst>
                          </p:cTn>
                        </p:par>
                        <p:par>
                          <p:cTn id="42" fill="hold">
                            <p:stCondLst>
                              <p:cond delay="4000"/>
                            </p:stCondLst>
                            <p:childTnLst>
                              <p:par>
                                <p:cTn id="43" presetID="53" presetClass="entr" presetSubtype="16" fill="hold" grpId="0" nodeType="afterEffect">
                                  <p:stCondLst>
                                    <p:cond delay="0"/>
                                  </p:stCondLst>
                                  <p:childTnLst>
                                    <p:set>
                                      <p:cBhvr>
                                        <p:cTn id="44" dur="1" fill="hold">
                                          <p:stCondLst>
                                            <p:cond delay="0"/>
                                          </p:stCondLst>
                                        </p:cTn>
                                        <p:tgtEl>
                                          <p:spTgt spid="302"/>
                                        </p:tgtEl>
                                        <p:attrNameLst>
                                          <p:attrName>style.visibility</p:attrName>
                                        </p:attrNameLst>
                                      </p:cBhvr>
                                      <p:to>
                                        <p:strVal val="visible"/>
                                      </p:to>
                                    </p:set>
                                    <p:anim calcmode="lin" valueType="num">
                                      <p:cBhvr>
                                        <p:cTn id="45" dur="500" fill="hold"/>
                                        <p:tgtEl>
                                          <p:spTgt spid="302"/>
                                        </p:tgtEl>
                                        <p:attrNameLst>
                                          <p:attrName>ppt_w</p:attrName>
                                        </p:attrNameLst>
                                      </p:cBhvr>
                                      <p:tavLst>
                                        <p:tav tm="0">
                                          <p:val>
                                            <p:fltVal val="0"/>
                                          </p:val>
                                        </p:tav>
                                        <p:tav tm="100000">
                                          <p:val>
                                            <p:strVal val="#ppt_w"/>
                                          </p:val>
                                        </p:tav>
                                      </p:tavLst>
                                    </p:anim>
                                    <p:anim calcmode="lin" valueType="num">
                                      <p:cBhvr>
                                        <p:cTn id="46" dur="500" fill="hold"/>
                                        <p:tgtEl>
                                          <p:spTgt spid="302"/>
                                        </p:tgtEl>
                                        <p:attrNameLst>
                                          <p:attrName>ppt_h</p:attrName>
                                        </p:attrNameLst>
                                      </p:cBhvr>
                                      <p:tavLst>
                                        <p:tav tm="0">
                                          <p:val>
                                            <p:fltVal val="0"/>
                                          </p:val>
                                        </p:tav>
                                        <p:tav tm="100000">
                                          <p:val>
                                            <p:strVal val="#ppt_h"/>
                                          </p:val>
                                        </p:tav>
                                      </p:tavLst>
                                    </p:anim>
                                    <p:animEffect transition="in" filter="fade">
                                      <p:cBhvr>
                                        <p:cTn id="47" dur="500"/>
                                        <p:tgtEl>
                                          <p:spTgt spid="302"/>
                                        </p:tgtEl>
                                      </p:cBhvr>
                                    </p:animEffect>
                                  </p:childTnLst>
                                </p:cTn>
                              </p:par>
                            </p:childTnLst>
                          </p:cTn>
                        </p:par>
                        <p:par>
                          <p:cTn id="48" fill="hold">
                            <p:stCondLst>
                              <p:cond delay="4500"/>
                            </p:stCondLst>
                            <p:childTnLst>
                              <p:par>
                                <p:cTn id="49" presetID="53" presetClass="entr" presetSubtype="16"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11" grpId="0"/>
      <p:bldP spid="11" grpId="1"/>
      <p:bldP spid="156" grpId="0" animBg="1"/>
      <p:bldP spid="156" grpId="1" bldLvl="0" animBg="1"/>
      <p:bldP spid="12" grpId="0"/>
      <p:bldP spid="13" grpId="0"/>
      <p:bldP spid="13" grpId="1"/>
      <p:bldP spid="301" grpId="0" bldLvl="0" animBg="1"/>
      <p:bldP spid="302" grpId="0" bldLvl="0" animBg="1"/>
      <p:bldP spid="14"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489950" y="-7620"/>
            <a:ext cx="3069590" cy="4352925"/>
          </a:xfrm>
          <a:prstGeom prst="rect">
            <a:avLst/>
          </a:prstGeom>
          <a:blipFill rotWithShape="1">
            <a:blip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926580" y="2167255"/>
            <a:ext cx="2565400" cy="2799080"/>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095365" y="2503805"/>
            <a:ext cx="3069590" cy="4352925"/>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87070" y="2611120"/>
            <a:ext cx="2680335" cy="4235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dirty="0">
                <a:solidFill>
                  <a:srgbClr val="353535"/>
                </a:solidFill>
                <a:latin typeface="华文细黑" panose="02010600040101010101" charset="-122"/>
                <a:ea typeface="华文细黑" panose="02010600040101010101" charset="-122"/>
                <a:sym typeface="+mn-ea"/>
              </a:rPr>
              <a:t>DESTINY  FREEDOM</a:t>
            </a:r>
            <a:endParaRPr lang="zh-CN" altLang="en-US" b="1" dirty="0">
              <a:solidFill>
                <a:srgbClr val="353535"/>
              </a:solidFill>
              <a:latin typeface="华文细黑" panose="02010600040101010101" charset="-122"/>
              <a:ea typeface="华文细黑" panose="02010600040101010101" charset="-122"/>
              <a:sym typeface="+mn-ea"/>
            </a:endParaRPr>
          </a:p>
        </p:txBody>
      </p:sp>
      <p:sp>
        <p:nvSpPr>
          <p:cNvPr id="16" name="文本框 15"/>
          <p:cNvSpPr txBox="1"/>
          <p:nvPr/>
        </p:nvSpPr>
        <p:spPr>
          <a:xfrm>
            <a:off x="687070" y="3099435"/>
            <a:ext cx="4803140" cy="21685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a:solidFill>
                <a:srgbClr val="353535"/>
              </a:solidFill>
              <a:latin typeface="华文细黑" panose="02010600040101010101" charset="-122"/>
              <a:ea typeface="华文细黑" panose="02010600040101010101" charset="-122"/>
              <a:sym typeface="+mn-ea"/>
            </a:endParaRPr>
          </a:p>
          <a:p>
            <a:pPr algn="l" fontAlgn="auto">
              <a:lnSpc>
                <a:spcPct val="150000"/>
              </a:lnSpc>
            </a:pPr>
            <a:endParaRPr lang="zh-CN" altLang="en-US" sz="1000" dirty="0">
              <a:solidFill>
                <a:srgbClr val="353535"/>
              </a:solidFill>
              <a:latin typeface="华文细黑" panose="02010600040101010101" charset="-122"/>
              <a:ea typeface="华文细黑" panose="02010600040101010101" charset="-122"/>
              <a:sym typeface="+mn-ea"/>
            </a:endParaRPr>
          </a:p>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woman.I love you more than I've ever loved any woman. And I've waited longer for you than I've waited for any woman.</a:t>
            </a:r>
            <a:endParaRPr lang="zh-CN" altLang="en-US" sz="1000" dirty="0">
              <a:solidFill>
                <a:srgbClr val="353535"/>
              </a:solidFill>
              <a:latin typeface="华文细黑" panose="02010600040101010101" charset="-122"/>
              <a:ea typeface="华文细黑" panose="02010600040101010101" charset="-122"/>
              <a:sym typeface="+mn-ea"/>
            </a:endParaRPr>
          </a:p>
          <a:p>
            <a:pPr algn="l" fontAlgn="auto">
              <a:lnSpc>
                <a:spcPct val="150000"/>
              </a:lnSpc>
            </a:pPr>
            <a:endParaRPr lang="zh-CN" altLang="en-US" sz="1000" dirty="0">
              <a:solidFill>
                <a:srgbClr val="353535"/>
              </a:solidFill>
              <a:latin typeface="华文细黑" panose="02010600040101010101" charset="-122"/>
              <a:ea typeface="华文细黑" panose="02010600040101010101" charset="-122"/>
              <a:sym typeface="+mn-ea"/>
            </a:endParaRPr>
          </a:p>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dirty="0">
              <a:solidFill>
                <a:srgbClr val="353535"/>
              </a:solidFill>
              <a:latin typeface="华文细黑" panose="02010600040101010101" charset="-122"/>
              <a:ea typeface="华文细黑" panose="02010600040101010101" charset="-122"/>
              <a:sym typeface="+mn-ea"/>
            </a:endParaRPr>
          </a:p>
        </p:txBody>
      </p:sp>
      <p:sp>
        <p:nvSpPr>
          <p:cNvPr id="14" name="文本框 13"/>
          <p:cNvSpPr txBox="1"/>
          <p:nvPr/>
        </p:nvSpPr>
        <p:spPr>
          <a:xfrm>
            <a:off x="687070" y="395605"/>
            <a:ext cx="4704715" cy="1470025"/>
          </a:xfrm>
          <a:prstGeom prst="rect">
            <a:avLst/>
          </a:prstGeom>
          <a:noFill/>
        </p:spPr>
        <p:txBody>
          <a:bodyPr wrap="square" rtlCol="0">
            <a:spAutoFit/>
          </a:bodyPr>
          <a:lstStyle/>
          <a:p>
            <a:pPr algn="l">
              <a:lnSpc>
                <a:spcPct val="140000"/>
              </a:lnSpc>
            </a:pPr>
            <a:r>
              <a:rPr lang="en-US" altLang="zh-CN" sz="3200">
                <a:latin typeface="华文细黑" panose="02010600040101010101" charset="-122"/>
                <a:ea typeface="华文细黑" panose="02010600040101010101" charset="-122"/>
              </a:rPr>
              <a:t>ALL OR NOTHING</a:t>
            </a:r>
            <a:endParaRPr lang="en-US" altLang="zh-CN" sz="3200">
              <a:latin typeface="华文细黑" panose="02010600040101010101" charset="-122"/>
              <a:ea typeface="华文细黑" panose="02010600040101010101" charset="-122"/>
            </a:endParaRPr>
          </a:p>
          <a:p>
            <a:pPr algn="l">
              <a:lnSpc>
                <a:spcPct val="140000"/>
              </a:lnSpc>
            </a:pPr>
            <a:r>
              <a:rPr lang="en-US" altLang="zh-CN" sz="3200">
                <a:latin typeface="华文细黑" panose="02010600040101010101" charset="-122"/>
                <a:ea typeface="华文细黑" panose="02010600040101010101" charset="-122"/>
              </a:rPr>
              <a:t>NOW OR NEVER</a:t>
            </a:r>
            <a:endParaRPr lang="zh-CN" altLang="en-US" sz="3200">
              <a:latin typeface="华文细黑" panose="02010600040101010101" charset="-122"/>
              <a:ea typeface="华文细黑" panose="02010600040101010101"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3"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downRigh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14" presetClass="entr" presetSubtype="5" fill="hold" grpId="1"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randombar(vertical)">
                                      <p:cBhvr>
                                        <p:cTn id="15" dur="500"/>
                                        <p:tgtEl>
                                          <p:spTgt spid="16"/>
                                        </p:tgtEl>
                                      </p:cBhvr>
                                    </p:animEffect>
                                  </p:childTnLst>
                                </p:cTn>
                              </p:par>
                            </p:childTnLst>
                          </p:cTn>
                        </p:par>
                        <p:par>
                          <p:cTn id="16" fill="hold">
                            <p:stCondLst>
                              <p:cond delay="1500"/>
                            </p:stCondLst>
                            <p:childTnLst>
                              <p:par>
                                <p:cTn id="17" presetID="42" presetClass="entr" presetSubtype="0" fill="hold" grpId="1"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21" presetClass="entr" presetSubtype="1"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heel(1)">
                                      <p:cBhvr>
                                        <p:cTn id="25" dur="500"/>
                                        <p:tgtEl>
                                          <p:spTgt spid="6"/>
                                        </p:tgtEl>
                                      </p:cBhvr>
                                    </p:animEffect>
                                  </p:childTnLst>
                                </p:cTn>
                              </p:par>
                            </p:childTnLst>
                          </p:cTn>
                        </p:par>
                        <p:par>
                          <p:cTn id="26" fill="hold">
                            <p:stCondLst>
                              <p:cond delay="2500"/>
                            </p:stCondLst>
                            <p:childTnLst>
                              <p:par>
                                <p:cTn id="27" presetID="47"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anim calcmode="lin" valueType="num">
                                      <p:cBhvr>
                                        <p:cTn id="30" dur="500" fill="hold"/>
                                        <p:tgtEl>
                                          <p:spTgt spid="4"/>
                                        </p:tgtEl>
                                        <p:attrNameLst>
                                          <p:attrName>ppt_x</p:attrName>
                                        </p:attrNameLst>
                                      </p:cBhvr>
                                      <p:tavLst>
                                        <p:tav tm="0">
                                          <p:val>
                                            <p:strVal val="#ppt_x"/>
                                          </p:val>
                                        </p:tav>
                                        <p:tav tm="100000">
                                          <p:val>
                                            <p:strVal val="#ppt_x"/>
                                          </p:val>
                                        </p:tav>
                                      </p:tavLst>
                                    </p:anim>
                                    <p:anim calcmode="lin" valueType="num">
                                      <p:cBhvr>
                                        <p:cTn id="31"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animBg="1"/>
      <p:bldP spid="5" grpId="0" animBg="1"/>
      <p:bldP spid="5" grpId="1" bldLvl="0" animBg="1"/>
      <p:bldP spid="15" grpId="0"/>
      <p:bldP spid="16" grpId="0"/>
      <p:bldP spid="16" grpId="1"/>
      <p:bldP spid="14" grpId="0"/>
      <p:bldP spid="14" grpId="2"/>
      <p:bldP spid="14" grpId="3"/>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4108450" y="3447415"/>
            <a:ext cx="2504440" cy="3437255"/>
          </a:xfrm>
          <a:prstGeom prst="rect">
            <a:avLst/>
          </a:prstGeom>
          <a:blipFill rotWithShape="1">
            <a:blip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808480" y="0"/>
            <a:ext cx="2299970" cy="3447415"/>
          </a:xfrm>
          <a:prstGeom prst="rect">
            <a:avLst/>
          </a:prstGeom>
          <a:blipFill rotWithShape="1">
            <a:blip r:embed="rId3">
              <a:extLst>
                <a:ext uri="{BEBA8EAE-BF5A-486C-A8C5-ECC9F3942E4B}">
                  <a14:imgProps xmlns:a14="http://schemas.microsoft.com/office/drawing/2010/main">
                    <a14:imgLayer r:embed="rId4">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4349393"/>
            <a:ext cx="6611815" cy="884852"/>
          </a:xfrm>
          <a:prstGeom prst="rect">
            <a:avLst/>
          </a:prstGeom>
          <a:solidFill>
            <a:srgbClr val="35353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932180" y="1474470"/>
            <a:ext cx="527050" cy="542925"/>
            <a:chOff x="1468" y="2322"/>
            <a:chExt cx="830" cy="855"/>
          </a:xfrm>
        </p:grpSpPr>
        <p:sp>
          <p:nvSpPr>
            <p:cNvPr id="26" name="任意多边形: 形状 25"/>
            <p:cNvSpPr/>
            <p:nvPr/>
          </p:nvSpPr>
          <p:spPr>
            <a:xfrm rot="16200000" flipV="1">
              <a:off x="1618" y="2497"/>
              <a:ext cx="531" cy="830"/>
            </a:xfrm>
            <a:custGeom>
              <a:avLst/>
              <a:gdLst>
                <a:gd name="connsiteX0" fmla="*/ 616854 w 943428"/>
                <a:gd name="connsiteY0" fmla="*/ 1799772 h 1799772"/>
                <a:gd name="connsiteX1" fmla="*/ 943428 w 943428"/>
                <a:gd name="connsiteY1" fmla="*/ 1799772 h 1799772"/>
                <a:gd name="connsiteX2" fmla="*/ 326574 w 943428"/>
                <a:gd name="connsiteY2" fmla="*/ 899886 h 1799772"/>
                <a:gd name="connsiteX3" fmla="*/ 943428 w 943428"/>
                <a:gd name="connsiteY3" fmla="*/ 0 h 1799772"/>
                <a:gd name="connsiteX4" fmla="*/ 616854 w 943428"/>
                <a:gd name="connsiteY4" fmla="*/ 0 h 1799772"/>
                <a:gd name="connsiteX5" fmla="*/ 0 w 943428"/>
                <a:gd name="connsiteY5" fmla="*/ 899886 h 179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428" h="1799772">
                  <a:moveTo>
                    <a:pt x="616854" y="1799772"/>
                  </a:moveTo>
                  <a:lnTo>
                    <a:pt x="943428" y="1799772"/>
                  </a:lnTo>
                  <a:lnTo>
                    <a:pt x="326574" y="899886"/>
                  </a:lnTo>
                  <a:lnTo>
                    <a:pt x="943428" y="0"/>
                  </a:lnTo>
                  <a:lnTo>
                    <a:pt x="616854" y="0"/>
                  </a:lnTo>
                  <a:lnTo>
                    <a:pt x="0" y="899886"/>
                  </a:lnTo>
                  <a:close/>
                </a:path>
              </a:pathLst>
            </a:cu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8"/>
            <p:cNvSpPr/>
            <p:nvPr/>
          </p:nvSpPr>
          <p:spPr>
            <a:xfrm rot="16200000" flipV="1">
              <a:off x="1740" y="2241"/>
              <a:ext cx="288" cy="450"/>
            </a:xfrm>
            <a:custGeom>
              <a:avLst/>
              <a:gdLst>
                <a:gd name="connsiteX0" fmla="*/ 616854 w 943428"/>
                <a:gd name="connsiteY0" fmla="*/ 1799772 h 1799772"/>
                <a:gd name="connsiteX1" fmla="*/ 943428 w 943428"/>
                <a:gd name="connsiteY1" fmla="*/ 1799772 h 1799772"/>
                <a:gd name="connsiteX2" fmla="*/ 326574 w 943428"/>
                <a:gd name="connsiteY2" fmla="*/ 899886 h 1799772"/>
                <a:gd name="connsiteX3" fmla="*/ 943428 w 943428"/>
                <a:gd name="connsiteY3" fmla="*/ 0 h 1799772"/>
                <a:gd name="connsiteX4" fmla="*/ 616854 w 943428"/>
                <a:gd name="connsiteY4" fmla="*/ 0 h 1799772"/>
                <a:gd name="connsiteX5" fmla="*/ 0 w 943428"/>
                <a:gd name="connsiteY5" fmla="*/ 899886 h 179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428" h="1799772">
                  <a:moveTo>
                    <a:pt x="616854" y="1799772"/>
                  </a:moveTo>
                  <a:lnTo>
                    <a:pt x="943428" y="1799772"/>
                  </a:lnTo>
                  <a:lnTo>
                    <a:pt x="326574" y="899886"/>
                  </a:lnTo>
                  <a:lnTo>
                    <a:pt x="943428" y="0"/>
                  </a:lnTo>
                  <a:lnTo>
                    <a:pt x="616854" y="0"/>
                  </a:lnTo>
                  <a:lnTo>
                    <a:pt x="0" y="899886"/>
                  </a:lnTo>
                  <a:close/>
                </a:path>
              </a:pathLst>
            </a:cu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932815" y="4484370"/>
            <a:ext cx="5575300" cy="681990"/>
          </a:xfrm>
          <a:prstGeom prst="rect">
            <a:avLst/>
          </a:prstGeom>
          <a:noFill/>
        </p:spPr>
        <p:txBody>
          <a:bodyPr wrap="square" rtlCol="0">
            <a:spAutoFit/>
          </a:bodyPr>
          <a:lstStyle/>
          <a:p>
            <a:pPr algn="l">
              <a:lnSpc>
                <a:spcPct val="120000"/>
              </a:lnSpc>
            </a:pPr>
            <a:r>
              <a:rPr lang="zh-CN" altLang="en-US" sz="3200" b="1" dirty="0">
                <a:solidFill>
                  <a:schemeClr val="bg1"/>
                </a:solidFill>
                <a:latin typeface="华文细黑" panose="02010600040101010101" charset="-122"/>
                <a:ea typeface="华文细黑" panose="02010600040101010101" charset="-122"/>
                <a:sym typeface="+mn-ea"/>
              </a:rPr>
              <a:t>Click here to add your title</a:t>
            </a:r>
            <a:endParaRPr lang="zh-CN" altLang="en-US" sz="3200" b="1" dirty="0">
              <a:solidFill>
                <a:schemeClr val="bg1"/>
              </a:solidFill>
              <a:latin typeface="华文细黑" panose="02010600040101010101" charset="-122"/>
              <a:ea typeface="华文细黑" panose="02010600040101010101" charset="-122"/>
              <a:sym typeface="+mn-ea"/>
            </a:endParaRPr>
          </a:p>
        </p:txBody>
      </p:sp>
      <p:sp>
        <p:nvSpPr>
          <p:cNvPr id="25" name="TextBox 11"/>
          <p:cNvSpPr txBox="1"/>
          <p:nvPr/>
        </p:nvSpPr>
        <p:spPr>
          <a:xfrm>
            <a:off x="4638040" y="815340"/>
            <a:ext cx="2829560" cy="337185"/>
          </a:xfrm>
          <a:prstGeom prst="rect">
            <a:avLst/>
          </a:prstGeom>
          <a:noFill/>
        </p:spPr>
        <p:txBody>
          <a:bodyPr wrap="square" rtlCol="0">
            <a:spAutoFit/>
          </a:bodyPr>
          <a:lstStyle/>
          <a:p>
            <a:r>
              <a:rPr sz="1600" b="1" dirty="0" smtClean="0">
                <a:solidFill>
                  <a:srgbClr val="353535"/>
                </a:solidFill>
                <a:latin typeface="华文细黑" panose="02010600040101010101" charset="-122"/>
                <a:ea typeface="华文细黑" panose="02010600040101010101" charset="-122"/>
              </a:rPr>
              <a:t>Click here to add your title</a:t>
            </a:r>
            <a:endParaRPr sz="1600" b="1" dirty="0" smtClean="0">
              <a:solidFill>
                <a:srgbClr val="353535"/>
              </a:solidFill>
              <a:latin typeface="华文细黑" panose="02010600040101010101" charset="-122"/>
              <a:ea typeface="华文细黑" panose="02010600040101010101" charset="-122"/>
            </a:endParaRPr>
          </a:p>
        </p:txBody>
      </p:sp>
      <p:sp>
        <p:nvSpPr>
          <p:cNvPr id="27" name="矩形 26"/>
          <p:cNvSpPr/>
          <p:nvPr/>
        </p:nvSpPr>
        <p:spPr>
          <a:xfrm>
            <a:off x="4638040" y="1287780"/>
            <a:ext cx="5686425" cy="1476375"/>
          </a:xfrm>
          <a:prstGeom prst="rect">
            <a:avLst/>
          </a:prstGeom>
        </p:spPr>
        <p:txBody>
          <a:bodyPr wrap="square">
            <a:spAutoFit/>
          </a:bodyPr>
          <a:lstStyle/>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a:solidFill>
                <a:srgbClr val="353535"/>
              </a:solidFill>
              <a:latin typeface="华文细黑" panose="02010600040101010101" charset="-122"/>
              <a:ea typeface="华文细黑" panose="02010600040101010101" charset="-122"/>
              <a:sym typeface="+mn-ea"/>
            </a:endParaRPr>
          </a:p>
          <a:p>
            <a:pPr algn="l" fontAlgn="auto">
              <a:lnSpc>
                <a:spcPct val="150000"/>
              </a:lnSpc>
            </a:pPr>
            <a:endParaRPr lang="zh-CN" altLang="en-US" sz="1000">
              <a:solidFill>
                <a:srgbClr val="353535"/>
              </a:solidFill>
              <a:latin typeface="华文细黑" panose="02010600040101010101" charset="-122"/>
              <a:ea typeface="华文细黑" panose="02010600040101010101" charset="-122"/>
              <a:sym typeface="+mn-ea"/>
            </a:endParaRPr>
          </a:p>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woman.I love you more than I've ever loved any woman. And I've waited longer for you than I've waited for any woman.</a:t>
            </a:r>
            <a:endParaRPr lang="zh-CN" altLang="en-US" sz="1000" dirty="0">
              <a:solidFill>
                <a:srgbClr val="353535"/>
              </a:solidFill>
              <a:latin typeface="华文细黑" panose="02010600040101010101" charset="-122"/>
              <a:ea typeface="华文细黑" panose="02010600040101010101" charset="-122"/>
              <a:sym typeface="+mn-ea"/>
            </a:endParaRPr>
          </a:p>
        </p:txBody>
      </p:sp>
      <p:sp>
        <p:nvSpPr>
          <p:cNvPr id="28" name="TextBox 11"/>
          <p:cNvSpPr txBox="1"/>
          <p:nvPr/>
        </p:nvSpPr>
        <p:spPr>
          <a:xfrm>
            <a:off x="6908165" y="4011930"/>
            <a:ext cx="2877185" cy="337185"/>
          </a:xfrm>
          <a:prstGeom prst="rect">
            <a:avLst/>
          </a:prstGeom>
          <a:noFill/>
        </p:spPr>
        <p:txBody>
          <a:bodyPr wrap="square" rtlCol="0">
            <a:spAutoFit/>
          </a:bodyPr>
          <a:lstStyle/>
          <a:p>
            <a:r>
              <a:rPr sz="1600" b="1" dirty="0" smtClean="0">
                <a:solidFill>
                  <a:srgbClr val="353535"/>
                </a:solidFill>
                <a:latin typeface="华文细黑" panose="02010600040101010101" charset="-122"/>
                <a:ea typeface="华文细黑" panose="02010600040101010101" charset="-122"/>
                <a:sym typeface="+mn-ea"/>
              </a:rPr>
              <a:t>Click here to add your title</a:t>
            </a:r>
            <a:endParaRPr sz="1600" b="1" dirty="0" smtClean="0">
              <a:solidFill>
                <a:srgbClr val="353535"/>
              </a:solidFill>
              <a:latin typeface="华文细黑" panose="02010600040101010101" charset="-122"/>
              <a:ea typeface="华文细黑" panose="02010600040101010101" charset="-122"/>
              <a:sym typeface="+mn-ea"/>
            </a:endParaRPr>
          </a:p>
        </p:txBody>
      </p:sp>
      <p:sp>
        <p:nvSpPr>
          <p:cNvPr id="29" name="矩形 28"/>
          <p:cNvSpPr/>
          <p:nvPr/>
        </p:nvSpPr>
        <p:spPr>
          <a:xfrm>
            <a:off x="6908165" y="4484370"/>
            <a:ext cx="4671060" cy="1245235"/>
          </a:xfrm>
          <a:prstGeom prst="rect">
            <a:avLst/>
          </a:prstGeom>
        </p:spPr>
        <p:txBody>
          <a:bodyPr wrap="square">
            <a:spAutoFit/>
          </a:bodyPr>
          <a:lstStyle/>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a:solidFill>
                <a:srgbClr val="353535"/>
              </a:solidFill>
              <a:latin typeface="华文细黑" panose="02010600040101010101" charset="-122"/>
              <a:ea typeface="华文细黑" panose="02010600040101010101" charset="-122"/>
              <a:sym typeface="+mn-ea"/>
            </a:endParaRPr>
          </a:p>
          <a:p>
            <a:pPr algn="l" fontAlgn="auto">
              <a:lnSpc>
                <a:spcPct val="150000"/>
              </a:lnSpc>
            </a:pPr>
            <a:endParaRPr lang="zh-CN" altLang="en-US" sz="1000">
              <a:solidFill>
                <a:srgbClr val="353535"/>
              </a:solidFill>
              <a:latin typeface="华文细黑" panose="02010600040101010101" charset="-122"/>
              <a:ea typeface="华文细黑" panose="02010600040101010101" charset="-122"/>
              <a:sym typeface="+mn-ea"/>
            </a:endParaRPr>
          </a:p>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dirty="0">
              <a:solidFill>
                <a:srgbClr val="353535"/>
              </a:solidFill>
              <a:latin typeface="华文细黑" panose="02010600040101010101" charset="-122"/>
              <a:ea typeface="华文细黑" panose="02010600040101010101"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anim calcmode="lin" valueType="num">
                                      <p:cBhvr>
                                        <p:cTn id="14" dur="500" fill="hold"/>
                                        <p:tgtEl>
                                          <p:spTgt spid="23"/>
                                        </p:tgtEl>
                                        <p:attrNameLst>
                                          <p:attrName>ppt_x</p:attrName>
                                        </p:attrNameLst>
                                      </p:cBhvr>
                                      <p:tavLst>
                                        <p:tav tm="0">
                                          <p:val>
                                            <p:strVal val="#ppt_x"/>
                                          </p:val>
                                        </p:tav>
                                        <p:tav tm="100000">
                                          <p:val>
                                            <p:strVal val="#ppt_x"/>
                                          </p:val>
                                        </p:tav>
                                      </p:tavLst>
                                    </p:anim>
                                    <p:anim calcmode="lin" valueType="num">
                                      <p:cBhvr>
                                        <p:cTn id="15" dur="500" fill="hold"/>
                                        <p:tgtEl>
                                          <p:spTgt spid="2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2" presetClass="entr" presetSubtype="1"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0-#ppt_h/2"/>
                                          </p:val>
                                        </p:tav>
                                        <p:tav tm="100000">
                                          <p:val>
                                            <p:strVal val="#ppt_y"/>
                                          </p:val>
                                        </p:tav>
                                      </p:tavLst>
                                    </p:anim>
                                  </p:childTnLst>
                                </p:cTn>
                              </p:par>
                            </p:childTnLst>
                          </p:cTn>
                        </p:par>
                        <p:par>
                          <p:cTn id="21" fill="hold">
                            <p:stCondLst>
                              <p:cond delay="1500"/>
                            </p:stCondLst>
                            <p:childTnLst>
                              <p:par>
                                <p:cTn id="22" presetID="16" presetClass="entr" presetSubtype="21"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barn(inVertical)">
                                      <p:cBhvr>
                                        <p:cTn id="24" dur="500"/>
                                        <p:tgtEl>
                                          <p:spTgt spid="20"/>
                                        </p:tgtEl>
                                      </p:cBhvr>
                                    </p:animEffect>
                                  </p:childTnLst>
                                </p:cTn>
                              </p:par>
                            </p:childTnLst>
                          </p:cTn>
                        </p:par>
                        <p:par>
                          <p:cTn id="25" fill="hold">
                            <p:stCondLst>
                              <p:cond delay="2000"/>
                            </p:stCondLst>
                            <p:childTnLst>
                              <p:par>
                                <p:cTn id="26" presetID="2" presetClass="entr" presetSubtype="8"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0-#ppt_w/2"/>
                                          </p:val>
                                        </p:tav>
                                        <p:tav tm="100000">
                                          <p:val>
                                            <p:strVal val="#ppt_x"/>
                                          </p:val>
                                        </p:tav>
                                      </p:tavLst>
                                    </p:anim>
                                    <p:anim calcmode="lin" valueType="num">
                                      <p:cBhvr additive="base">
                                        <p:cTn id="29" dur="500" fill="hold"/>
                                        <p:tgtEl>
                                          <p:spTgt spid="2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18" presetClass="entr" presetSubtype="6"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strips(downRight)">
                                      <p:cBhvr>
                                        <p:cTn id="33" dur="500"/>
                                        <p:tgtEl>
                                          <p:spTgt spid="25"/>
                                        </p:tgtEl>
                                      </p:cBhvr>
                                    </p:animEffect>
                                  </p:childTnLst>
                                </p:cTn>
                              </p:par>
                            </p:childTnLst>
                          </p:cTn>
                        </p:par>
                        <p:par>
                          <p:cTn id="34" fill="hold">
                            <p:stCondLst>
                              <p:cond delay="3000"/>
                            </p:stCondLst>
                            <p:childTnLst>
                              <p:par>
                                <p:cTn id="35" presetID="12" presetClass="entr" presetSubtype="4" fill="hold" grpId="1" nodeType="after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p:tgtEl>
                                          <p:spTgt spid="27"/>
                                        </p:tgtEl>
                                        <p:attrNameLst>
                                          <p:attrName>ppt_y</p:attrName>
                                        </p:attrNameLst>
                                      </p:cBhvr>
                                      <p:tavLst>
                                        <p:tav tm="0">
                                          <p:val>
                                            <p:strVal val="#ppt_y+#ppt_h*1.125000"/>
                                          </p:val>
                                        </p:tav>
                                        <p:tav tm="100000">
                                          <p:val>
                                            <p:strVal val="#ppt_y"/>
                                          </p:val>
                                        </p:tav>
                                      </p:tavLst>
                                    </p:anim>
                                    <p:animEffect transition="in" filter="wipe(up)">
                                      <p:cBhvr>
                                        <p:cTn id="38" dur="500"/>
                                        <p:tgtEl>
                                          <p:spTgt spid="27"/>
                                        </p:tgtEl>
                                      </p:cBhvr>
                                    </p:animEffect>
                                  </p:childTnLst>
                                </p:cTn>
                              </p:par>
                            </p:childTnLst>
                          </p:cTn>
                        </p:par>
                        <p:par>
                          <p:cTn id="39" fill="hold">
                            <p:stCondLst>
                              <p:cond delay="3500"/>
                            </p:stCondLst>
                            <p:childTnLst>
                              <p:par>
                                <p:cTn id="40" presetID="18" presetClass="entr" presetSubtype="6"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strips(downRight)">
                                      <p:cBhvr>
                                        <p:cTn id="42" dur="500"/>
                                        <p:tgtEl>
                                          <p:spTgt spid="28"/>
                                        </p:tgtEl>
                                      </p:cBhvr>
                                    </p:animEffect>
                                  </p:childTnLst>
                                </p:cTn>
                              </p:par>
                            </p:childTnLst>
                          </p:cTn>
                        </p:par>
                        <p:par>
                          <p:cTn id="43" fill="hold">
                            <p:stCondLst>
                              <p:cond delay="4000"/>
                            </p:stCondLst>
                            <p:childTnLst>
                              <p:par>
                                <p:cTn id="44" presetID="12" presetClass="entr" presetSubtype="4" fill="hold" grpId="1" nodeType="after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p:tgtEl>
                                          <p:spTgt spid="29"/>
                                        </p:tgtEl>
                                        <p:attrNameLst>
                                          <p:attrName>ppt_y</p:attrName>
                                        </p:attrNameLst>
                                      </p:cBhvr>
                                      <p:tavLst>
                                        <p:tav tm="0">
                                          <p:val>
                                            <p:strVal val="#ppt_y+#ppt_h*1.125000"/>
                                          </p:val>
                                        </p:tav>
                                        <p:tav tm="100000">
                                          <p:val>
                                            <p:strVal val="#ppt_y"/>
                                          </p:val>
                                        </p:tav>
                                      </p:tavLst>
                                    </p:anim>
                                    <p:animEffect transition="in" filter="wipe(up)">
                                      <p:cBhvr>
                                        <p:cTn id="4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2" grpId="0" animBg="1"/>
      <p:bldP spid="22" grpId="1" bldLvl="0" animBg="1"/>
      <p:bldP spid="20" grpId="0" bldLvl="0" animBg="1"/>
      <p:bldP spid="24" grpId="0"/>
      <p:bldP spid="25" grpId="0"/>
      <p:bldP spid="27" grpId="0"/>
      <p:bldP spid="27" grpId="1"/>
      <p:bldP spid="28" grpId="0"/>
      <p:bldP spid="29" grpId="0"/>
      <p:bldP spid="2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C:\Users\DELL\Pictures\湖南科技大学\20130617161801559671.jpg20130617161801559671"/>
          <p:cNvPicPr>
            <a:picLocks noChangeAspect="1"/>
          </p:cNvPicPr>
          <p:nvPr/>
        </p:nvPicPr>
        <p:blipFill>
          <a:blip r:embed="rId1">
            <a:grayscl/>
          </a:blip>
          <a:srcRect/>
          <a:stretch>
            <a:fillRect/>
          </a:stretch>
        </p:blipFill>
        <p:spPr>
          <a:xfrm>
            <a:off x="560070" y="2418080"/>
            <a:ext cx="10395585" cy="4013200"/>
          </a:xfrm>
          <a:prstGeom prst="rect">
            <a:avLst/>
          </a:prstGeom>
        </p:spPr>
      </p:pic>
      <p:sp>
        <p:nvSpPr>
          <p:cNvPr id="6" name="矩形 5"/>
          <p:cNvSpPr/>
          <p:nvPr/>
        </p:nvSpPr>
        <p:spPr>
          <a:xfrm>
            <a:off x="6807200" y="-4445"/>
            <a:ext cx="3642360" cy="6873240"/>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963410" y="153670"/>
            <a:ext cx="3329940" cy="655066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146925" y="1604010"/>
            <a:ext cx="2318385" cy="645160"/>
          </a:xfrm>
          <a:prstGeom prst="rect">
            <a:avLst/>
          </a:prstGeom>
          <a:noFill/>
        </p:spPr>
        <p:txBody>
          <a:bodyPr wrap="square" rtlCol="0">
            <a:spAutoFit/>
          </a:bodyPr>
          <a:lstStyle/>
          <a:p>
            <a:pPr algn="l"/>
            <a:r>
              <a:rPr lang="en-US" altLang="zh-CN" sz="3600">
                <a:solidFill>
                  <a:schemeClr val="bg1"/>
                </a:solidFill>
                <a:latin typeface="华文细黑" panose="02010600040101010101" charset="-122"/>
                <a:ea typeface="华文细黑" panose="02010600040101010101" charset="-122"/>
              </a:rPr>
              <a:t>PART.02</a:t>
            </a:r>
            <a:endParaRPr lang="en-US" altLang="zh-CN" sz="3600">
              <a:solidFill>
                <a:schemeClr val="bg1"/>
              </a:solidFill>
              <a:latin typeface="华文细黑" panose="02010600040101010101" charset="-122"/>
              <a:ea typeface="华文细黑" panose="02010600040101010101" charset="-122"/>
            </a:endParaRPr>
          </a:p>
        </p:txBody>
      </p:sp>
      <p:sp>
        <p:nvSpPr>
          <p:cNvPr id="11" name="文本框 10"/>
          <p:cNvSpPr txBox="1"/>
          <p:nvPr/>
        </p:nvSpPr>
        <p:spPr>
          <a:xfrm>
            <a:off x="7146925" y="2418080"/>
            <a:ext cx="2969895" cy="3860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600" b="1" dirty="0">
                <a:solidFill>
                  <a:schemeClr val="bg1"/>
                </a:solidFill>
                <a:latin typeface="华文细黑" panose="02010600040101010101" charset="-122"/>
                <a:ea typeface="华文细黑" panose="02010600040101010101" charset="-122"/>
                <a:sym typeface="+mn-ea"/>
              </a:rPr>
              <a:t>Click here to add your title</a:t>
            </a:r>
            <a:endParaRPr lang="zh-CN" altLang="en-US" sz="1600" b="1" dirty="0">
              <a:solidFill>
                <a:schemeClr val="bg1"/>
              </a:solidFill>
              <a:latin typeface="华文细黑" panose="02010600040101010101" charset="-122"/>
              <a:ea typeface="华文细黑" panose="02010600040101010101" charset="-122"/>
              <a:sym typeface="+mn-ea"/>
            </a:endParaRPr>
          </a:p>
        </p:txBody>
      </p:sp>
      <p:sp>
        <p:nvSpPr>
          <p:cNvPr id="22" name="文本框 21"/>
          <p:cNvSpPr txBox="1"/>
          <p:nvPr/>
        </p:nvSpPr>
        <p:spPr>
          <a:xfrm>
            <a:off x="7143115" y="2999740"/>
            <a:ext cx="2969895" cy="22453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200000"/>
              </a:lnSpc>
            </a:pPr>
            <a:r>
              <a:rPr lang="zh-CN" altLang="en-US" sz="1000">
                <a:solidFill>
                  <a:schemeClr val="bg1"/>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a:solidFill>
                <a:schemeClr val="bg1"/>
              </a:solidFill>
              <a:latin typeface="华文细黑" panose="02010600040101010101" charset="-122"/>
              <a:ea typeface="华文细黑" panose="02010600040101010101" charset="-122"/>
              <a:sym typeface="+mn-ea"/>
            </a:endParaRPr>
          </a:p>
          <a:p>
            <a:pPr algn="l" fontAlgn="auto">
              <a:lnSpc>
                <a:spcPct val="200000"/>
              </a:lnSpc>
            </a:pPr>
            <a:endParaRPr lang="zh-CN" altLang="en-US" sz="1000" dirty="0">
              <a:solidFill>
                <a:schemeClr val="bg1"/>
              </a:solidFill>
              <a:latin typeface="华文细黑" panose="02010600040101010101" charset="-122"/>
              <a:ea typeface="华文细黑" panose="02010600040101010101" charset="-122"/>
              <a:sym typeface="+mn-ea"/>
            </a:endParaRPr>
          </a:p>
          <a:p>
            <a:pPr algn="l" fontAlgn="auto">
              <a:lnSpc>
                <a:spcPct val="200000"/>
              </a:lnSpc>
            </a:pPr>
            <a:r>
              <a:rPr lang="zh-CN" altLang="en-US" sz="1000">
                <a:solidFill>
                  <a:schemeClr val="bg1"/>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dirty="0">
              <a:solidFill>
                <a:schemeClr val="bg1"/>
              </a:solidFill>
              <a:latin typeface="华文细黑" panose="02010600040101010101" charset="-122"/>
              <a:ea typeface="华文细黑" panose="02010600040101010101" charset="-122"/>
              <a:sym typeface="+mn-ea"/>
            </a:endParaRPr>
          </a:p>
        </p:txBody>
      </p:sp>
      <p:pic>
        <p:nvPicPr>
          <p:cNvPr id="2" name="图片 1" descr="7aeab349082b4cfeaa4d4ce094c29978"/>
          <p:cNvPicPr>
            <a:picLocks noChangeAspect="1"/>
          </p:cNvPicPr>
          <p:nvPr/>
        </p:nvPicPr>
        <p:blipFill>
          <a:blip r:embed="rId2"/>
          <a:stretch>
            <a:fillRect/>
          </a:stretch>
        </p:blipFill>
        <p:spPr>
          <a:xfrm>
            <a:off x="7576820" y="551180"/>
            <a:ext cx="1049020" cy="105283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ppt_x</p:attrName>
                                        </p:attrNameLst>
                                      </p:cBhvr>
                                      <p:tavLst>
                                        <p:tav tm="0">
                                          <p:val>
                                            <p:strVal val="#ppt_x-.2"/>
                                          </p:val>
                                        </p:tav>
                                        <p:tav tm="100000">
                                          <p:val>
                                            <p:strVal val="#ppt_x"/>
                                          </p:val>
                                        </p:tav>
                                      </p:tavLst>
                                    </p:anim>
                                    <p:anim calcmode="lin" valueType="num">
                                      <p:cBhvr>
                                        <p:cTn id="8"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9" dur="1000"/>
                                        <p:tgtEl>
                                          <p:spTgt spid="7"/>
                                        </p:tgtEl>
                                      </p:cBhvr>
                                    </p:animEffect>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edge">
                                      <p:cBhvr>
                                        <p:cTn id="19" dur="1000"/>
                                        <p:tgtEl>
                                          <p:spTgt spid="8"/>
                                        </p:tgtEl>
                                      </p:cBhvr>
                                    </p:animEffect>
                                  </p:childTnLst>
                                </p:cTn>
                              </p:par>
                            </p:childTnLst>
                          </p:cTn>
                        </p:par>
                        <p:par>
                          <p:cTn id="20" fill="hold">
                            <p:stCondLst>
                              <p:cond delay="30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3500"/>
                            </p:stCondLst>
                            <p:childTnLst>
                              <p:par>
                                <p:cTn id="27" presetID="22" presetClass="entr" presetSubtype="8"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par>
                          <p:cTn id="30" fill="hold">
                            <p:stCondLst>
                              <p:cond delay="4000"/>
                            </p:stCondLst>
                            <p:childTnLst>
                              <p:par>
                                <p:cTn id="31" presetID="14" presetClass="entr" presetSubtype="5" fill="hold" grpId="1"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randombar(vertical)">
                                      <p:cBhvr>
                                        <p:cTn id="33"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8" grpId="0" bldLvl="0" animBg="1"/>
      <p:bldP spid="10" grpId="0"/>
      <p:bldP spid="11" grpId="0"/>
      <p:bldP spid="22" grpId="0"/>
      <p:bldP spid="2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487545" y="1498600"/>
            <a:ext cx="3216275" cy="2263140"/>
          </a:xfrm>
          <a:prstGeom prst="rect">
            <a:avLst/>
          </a:prstGeom>
          <a:blipFill rotWithShape="1">
            <a:blip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611370" y="472440"/>
            <a:ext cx="2969895" cy="3860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b="1" dirty="0">
                <a:solidFill>
                  <a:srgbClr val="353535"/>
                </a:solidFill>
                <a:latin typeface="华文细黑" panose="02010600040101010101" charset="-122"/>
                <a:ea typeface="华文细黑" panose="02010600040101010101" charset="-122"/>
                <a:sym typeface="+mn-ea"/>
              </a:rPr>
              <a:t>Click here to add your title</a:t>
            </a:r>
            <a:endParaRPr lang="zh-CN" altLang="en-US" sz="1600" b="1" dirty="0">
              <a:solidFill>
                <a:srgbClr val="353535"/>
              </a:solidFill>
              <a:latin typeface="华文细黑" panose="02010600040101010101" charset="-122"/>
              <a:ea typeface="华文细黑" panose="02010600040101010101" charset="-122"/>
              <a:sym typeface="+mn-ea"/>
            </a:endParaRPr>
          </a:p>
        </p:txBody>
      </p:sp>
      <p:sp>
        <p:nvSpPr>
          <p:cNvPr id="11" name="矩形 10"/>
          <p:cNvSpPr/>
          <p:nvPr/>
        </p:nvSpPr>
        <p:spPr>
          <a:xfrm>
            <a:off x="6009640" y="-15240"/>
            <a:ext cx="172085" cy="403225"/>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196580" y="1498600"/>
            <a:ext cx="3216275" cy="2263140"/>
          </a:xfrm>
          <a:prstGeom prst="rect">
            <a:avLst/>
          </a:prstGeom>
          <a:blipFill rotWithShape="1">
            <a:blip r:embed="rId3">
              <a:extLst>
                <a:ext uri="{BEBA8EAE-BF5A-486C-A8C5-ECC9F3942E4B}">
                  <a14:imgProps xmlns:a14="http://schemas.microsoft.com/office/drawing/2010/main">
                    <a14:imgLayer r:embed="rId4">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68350" y="1498600"/>
            <a:ext cx="3216275" cy="2263140"/>
          </a:xfrm>
          <a:prstGeom prst="rect">
            <a:avLst/>
          </a:prstGeom>
          <a:blipFill rotWithShape="1">
            <a:blip r:embed="rId5">
              <a:extLst>
                <a:ext uri="{BEBA8EAE-BF5A-486C-A8C5-ECC9F3942E4B}">
                  <a14:imgProps xmlns:a14="http://schemas.microsoft.com/office/drawing/2010/main">
                    <a14:imgLayer r:embed="rId6">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圈箭头"/>
          <p:cNvSpPr/>
          <p:nvPr/>
        </p:nvSpPr>
        <p:spPr>
          <a:xfrm>
            <a:off x="3524250" y="5041265"/>
            <a:ext cx="460375" cy="460375"/>
          </a:xfrm>
          <a:custGeom>
            <a:avLst/>
            <a:gdLst>
              <a:gd name="connsiteX0" fmla="*/ 158628 w 585904"/>
              <a:gd name="connsiteY0" fmla="*/ 130053 h 585904"/>
              <a:gd name="connsiteX1" fmla="*/ 321527 w 585904"/>
              <a:gd name="connsiteY1" fmla="*/ 130053 h 585904"/>
              <a:gd name="connsiteX2" fmla="*/ 484425 w 585904"/>
              <a:gd name="connsiteY2" fmla="*/ 292952 h 585904"/>
              <a:gd name="connsiteX3" fmla="*/ 321527 w 585904"/>
              <a:gd name="connsiteY3" fmla="*/ 455850 h 585904"/>
              <a:gd name="connsiteX4" fmla="*/ 158628 w 585904"/>
              <a:gd name="connsiteY4" fmla="*/ 455850 h 585904"/>
              <a:gd name="connsiteX5" fmla="*/ 321527 w 585904"/>
              <a:gd name="connsiteY5" fmla="*/ 292952 h 585904"/>
              <a:gd name="connsiteX6" fmla="*/ 292951 w 585904"/>
              <a:gd name="connsiteY6" fmla="*/ 28505 h 585904"/>
              <a:gd name="connsiteX7" fmla="*/ 28504 w 585904"/>
              <a:gd name="connsiteY7" fmla="*/ 292952 h 585904"/>
              <a:gd name="connsiteX8" fmla="*/ 292951 w 585904"/>
              <a:gd name="connsiteY8" fmla="*/ 557399 h 585904"/>
              <a:gd name="connsiteX9" fmla="*/ 557398 w 585904"/>
              <a:gd name="connsiteY9" fmla="*/ 292952 h 585904"/>
              <a:gd name="connsiteX10" fmla="*/ 292951 w 585904"/>
              <a:gd name="connsiteY10" fmla="*/ 28505 h 585904"/>
              <a:gd name="connsiteX11" fmla="*/ 292952 w 585904"/>
              <a:gd name="connsiteY11" fmla="*/ 0 h 585904"/>
              <a:gd name="connsiteX12" fmla="*/ 585904 w 585904"/>
              <a:gd name="connsiteY12" fmla="*/ 292952 h 585904"/>
              <a:gd name="connsiteX13" fmla="*/ 292952 w 585904"/>
              <a:gd name="connsiteY13" fmla="*/ 585904 h 585904"/>
              <a:gd name="connsiteX14" fmla="*/ 0 w 585904"/>
              <a:gd name="connsiteY14" fmla="*/ 292952 h 585904"/>
              <a:gd name="connsiteX15" fmla="*/ 292952 w 585904"/>
              <a:gd name="connsiteY15" fmla="*/ 0 h 58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5904" h="585904">
                <a:moveTo>
                  <a:pt x="158628" y="130053"/>
                </a:moveTo>
                <a:lnTo>
                  <a:pt x="321527" y="130053"/>
                </a:lnTo>
                <a:lnTo>
                  <a:pt x="484425" y="292952"/>
                </a:lnTo>
                <a:lnTo>
                  <a:pt x="321527" y="455850"/>
                </a:lnTo>
                <a:lnTo>
                  <a:pt x="158628" y="455850"/>
                </a:lnTo>
                <a:lnTo>
                  <a:pt x="321527" y="292952"/>
                </a:lnTo>
                <a:close/>
                <a:moveTo>
                  <a:pt x="292951" y="28505"/>
                </a:moveTo>
                <a:cubicBezTo>
                  <a:pt x="146901" y="28505"/>
                  <a:pt x="28504" y="146902"/>
                  <a:pt x="28504" y="292952"/>
                </a:cubicBezTo>
                <a:cubicBezTo>
                  <a:pt x="28504" y="439002"/>
                  <a:pt x="146901" y="557399"/>
                  <a:pt x="292951" y="557399"/>
                </a:cubicBezTo>
                <a:cubicBezTo>
                  <a:pt x="439001" y="557399"/>
                  <a:pt x="557398" y="439002"/>
                  <a:pt x="557398" y="292952"/>
                </a:cubicBezTo>
                <a:cubicBezTo>
                  <a:pt x="557398" y="146902"/>
                  <a:pt x="439001" y="28505"/>
                  <a:pt x="292951" y="28505"/>
                </a:cubicBezTo>
                <a:close/>
                <a:moveTo>
                  <a:pt x="292952" y="0"/>
                </a:moveTo>
                <a:cubicBezTo>
                  <a:pt x="454745" y="0"/>
                  <a:pt x="585904" y="131159"/>
                  <a:pt x="585904" y="292952"/>
                </a:cubicBezTo>
                <a:cubicBezTo>
                  <a:pt x="585904" y="454745"/>
                  <a:pt x="454745" y="585904"/>
                  <a:pt x="292952" y="585904"/>
                </a:cubicBezTo>
                <a:cubicBezTo>
                  <a:pt x="131159" y="585904"/>
                  <a:pt x="0" y="454745"/>
                  <a:pt x="0" y="292952"/>
                </a:cubicBezTo>
                <a:cubicBezTo>
                  <a:pt x="0" y="131159"/>
                  <a:pt x="131159" y="0"/>
                  <a:pt x="292952" y="0"/>
                </a:cubicBezTo>
                <a:close/>
              </a:path>
            </a:pathLst>
          </a:cu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5" name="文本框 14"/>
          <p:cNvSpPr txBox="1"/>
          <p:nvPr/>
        </p:nvSpPr>
        <p:spPr>
          <a:xfrm>
            <a:off x="668020" y="4133215"/>
            <a:ext cx="2085340" cy="3860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600" b="1" dirty="0">
                <a:solidFill>
                  <a:srgbClr val="353535"/>
                </a:solidFill>
                <a:latin typeface="华文细黑" panose="02010600040101010101" charset="-122"/>
                <a:ea typeface="华文细黑" panose="02010600040101010101" charset="-122"/>
                <a:sym typeface="+mn-ea"/>
              </a:rPr>
              <a:t>DESTINY  FREEDOM</a:t>
            </a:r>
            <a:endParaRPr lang="zh-CN" altLang="en-US" sz="1600" b="1" dirty="0">
              <a:solidFill>
                <a:srgbClr val="353535"/>
              </a:solidFill>
              <a:latin typeface="华文细黑" panose="02010600040101010101" charset="-122"/>
              <a:ea typeface="华文细黑" panose="02010600040101010101" charset="-122"/>
              <a:sym typeface="+mn-ea"/>
            </a:endParaRPr>
          </a:p>
        </p:txBody>
      </p:sp>
      <p:sp>
        <p:nvSpPr>
          <p:cNvPr id="16" name="文本框 15"/>
          <p:cNvSpPr txBox="1"/>
          <p:nvPr/>
        </p:nvSpPr>
        <p:spPr>
          <a:xfrm>
            <a:off x="668020" y="4519295"/>
            <a:ext cx="2675890" cy="1706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a:solidFill>
                <a:srgbClr val="353535"/>
              </a:solidFill>
              <a:latin typeface="华文细黑" panose="02010600040101010101" charset="-122"/>
              <a:ea typeface="华文细黑" panose="02010600040101010101" charset="-122"/>
              <a:sym typeface="+mn-ea"/>
            </a:endParaRPr>
          </a:p>
          <a:p>
            <a:pPr algn="l" fontAlgn="auto">
              <a:lnSpc>
                <a:spcPct val="150000"/>
              </a:lnSpc>
            </a:pPr>
            <a:endParaRPr lang="zh-CN" altLang="en-US" sz="1000" dirty="0">
              <a:solidFill>
                <a:srgbClr val="353535"/>
              </a:solidFill>
              <a:latin typeface="华文细黑" panose="02010600040101010101" charset="-122"/>
              <a:ea typeface="华文细黑" panose="02010600040101010101" charset="-122"/>
              <a:sym typeface="+mn-ea"/>
            </a:endParaRPr>
          </a:p>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dirty="0">
              <a:solidFill>
                <a:srgbClr val="353535"/>
              </a:solidFill>
              <a:latin typeface="华文细黑" panose="02010600040101010101" charset="-122"/>
              <a:ea typeface="华文细黑" panose="02010600040101010101" charset="-122"/>
              <a:sym typeface="+mn-ea"/>
            </a:endParaRPr>
          </a:p>
        </p:txBody>
      </p:sp>
      <p:sp>
        <p:nvSpPr>
          <p:cNvPr id="17" name="圈箭头"/>
          <p:cNvSpPr/>
          <p:nvPr/>
        </p:nvSpPr>
        <p:spPr>
          <a:xfrm>
            <a:off x="7243445" y="5041265"/>
            <a:ext cx="460375" cy="460375"/>
          </a:xfrm>
          <a:custGeom>
            <a:avLst/>
            <a:gdLst>
              <a:gd name="connsiteX0" fmla="*/ 158628 w 585904"/>
              <a:gd name="connsiteY0" fmla="*/ 130053 h 585904"/>
              <a:gd name="connsiteX1" fmla="*/ 321527 w 585904"/>
              <a:gd name="connsiteY1" fmla="*/ 130053 h 585904"/>
              <a:gd name="connsiteX2" fmla="*/ 484425 w 585904"/>
              <a:gd name="connsiteY2" fmla="*/ 292952 h 585904"/>
              <a:gd name="connsiteX3" fmla="*/ 321527 w 585904"/>
              <a:gd name="connsiteY3" fmla="*/ 455850 h 585904"/>
              <a:gd name="connsiteX4" fmla="*/ 158628 w 585904"/>
              <a:gd name="connsiteY4" fmla="*/ 455850 h 585904"/>
              <a:gd name="connsiteX5" fmla="*/ 321527 w 585904"/>
              <a:gd name="connsiteY5" fmla="*/ 292952 h 585904"/>
              <a:gd name="connsiteX6" fmla="*/ 292951 w 585904"/>
              <a:gd name="connsiteY6" fmla="*/ 28505 h 585904"/>
              <a:gd name="connsiteX7" fmla="*/ 28504 w 585904"/>
              <a:gd name="connsiteY7" fmla="*/ 292952 h 585904"/>
              <a:gd name="connsiteX8" fmla="*/ 292951 w 585904"/>
              <a:gd name="connsiteY8" fmla="*/ 557399 h 585904"/>
              <a:gd name="connsiteX9" fmla="*/ 557398 w 585904"/>
              <a:gd name="connsiteY9" fmla="*/ 292952 h 585904"/>
              <a:gd name="connsiteX10" fmla="*/ 292951 w 585904"/>
              <a:gd name="connsiteY10" fmla="*/ 28505 h 585904"/>
              <a:gd name="connsiteX11" fmla="*/ 292952 w 585904"/>
              <a:gd name="connsiteY11" fmla="*/ 0 h 585904"/>
              <a:gd name="connsiteX12" fmla="*/ 585904 w 585904"/>
              <a:gd name="connsiteY12" fmla="*/ 292952 h 585904"/>
              <a:gd name="connsiteX13" fmla="*/ 292952 w 585904"/>
              <a:gd name="connsiteY13" fmla="*/ 585904 h 585904"/>
              <a:gd name="connsiteX14" fmla="*/ 0 w 585904"/>
              <a:gd name="connsiteY14" fmla="*/ 292952 h 585904"/>
              <a:gd name="connsiteX15" fmla="*/ 292952 w 585904"/>
              <a:gd name="connsiteY15" fmla="*/ 0 h 58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5904" h="585904">
                <a:moveTo>
                  <a:pt x="158628" y="130053"/>
                </a:moveTo>
                <a:lnTo>
                  <a:pt x="321527" y="130053"/>
                </a:lnTo>
                <a:lnTo>
                  <a:pt x="484425" y="292952"/>
                </a:lnTo>
                <a:lnTo>
                  <a:pt x="321527" y="455850"/>
                </a:lnTo>
                <a:lnTo>
                  <a:pt x="158628" y="455850"/>
                </a:lnTo>
                <a:lnTo>
                  <a:pt x="321527" y="292952"/>
                </a:lnTo>
                <a:close/>
                <a:moveTo>
                  <a:pt x="292951" y="28505"/>
                </a:moveTo>
                <a:cubicBezTo>
                  <a:pt x="146901" y="28505"/>
                  <a:pt x="28504" y="146902"/>
                  <a:pt x="28504" y="292952"/>
                </a:cubicBezTo>
                <a:cubicBezTo>
                  <a:pt x="28504" y="439002"/>
                  <a:pt x="146901" y="557399"/>
                  <a:pt x="292951" y="557399"/>
                </a:cubicBezTo>
                <a:cubicBezTo>
                  <a:pt x="439001" y="557399"/>
                  <a:pt x="557398" y="439002"/>
                  <a:pt x="557398" y="292952"/>
                </a:cubicBezTo>
                <a:cubicBezTo>
                  <a:pt x="557398" y="146902"/>
                  <a:pt x="439001" y="28505"/>
                  <a:pt x="292951" y="28505"/>
                </a:cubicBezTo>
                <a:close/>
                <a:moveTo>
                  <a:pt x="292952" y="0"/>
                </a:moveTo>
                <a:cubicBezTo>
                  <a:pt x="454745" y="0"/>
                  <a:pt x="585904" y="131159"/>
                  <a:pt x="585904" y="292952"/>
                </a:cubicBezTo>
                <a:cubicBezTo>
                  <a:pt x="585904" y="454745"/>
                  <a:pt x="454745" y="585904"/>
                  <a:pt x="292952" y="585904"/>
                </a:cubicBezTo>
                <a:cubicBezTo>
                  <a:pt x="131159" y="585904"/>
                  <a:pt x="0" y="454745"/>
                  <a:pt x="0" y="292952"/>
                </a:cubicBezTo>
                <a:cubicBezTo>
                  <a:pt x="0" y="131159"/>
                  <a:pt x="131159" y="0"/>
                  <a:pt x="292952" y="0"/>
                </a:cubicBezTo>
                <a:close/>
              </a:path>
            </a:pathLst>
          </a:cu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文本框 17"/>
          <p:cNvSpPr txBox="1"/>
          <p:nvPr/>
        </p:nvSpPr>
        <p:spPr>
          <a:xfrm>
            <a:off x="4387215" y="4133215"/>
            <a:ext cx="2085340" cy="3860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600" b="1" dirty="0">
                <a:solidFill>
                  <a:srgbClr val="353535"/>
                </a:solidFill>
                <a:latin typeface="华文细黑" panose="02010600040101010101" charset="-122"/>
                <a:ea typeface="华文细黑" panose="02010600040101010101" charset="-122"/>
                <a:sym typeface="+mn-ea"/>
              </a:rPr>
              <a:t>DESTINY  FREEDOM</a:t>
            </a:r>
            <a:endParaRPr lang="zh-CN" altLang="en-US" sz="1600" b="1" dirty="0">
              <a:solidFill>
                <a:srgbClr val="353535"/>
              </a:solidFill>
              <a:latin typeface="华文细黑" panose="02010600040101010101" charset="-122"/>
              <a:ea typeface="华文细黑" panose="02010600040101010101" charset="-122"/>
              <a:sym typeface="+mn-ea"/>
            </a:endParaRPr>
          </a:p>
        </p:txBody>
      </p:sp>
      <p:sp>
        <p:nvSpPr>
          <p:cNvPr id="19" name="文本框 18"/>
          <p:cNvSpPr txBox="1"/>
          <p:nvPr/>
        </p:nvSpPr>
        <p:spPr>
          <a:xfrm>
            <a:off x="4387215" y="4519295"/>
            <a:ext cx="2675890" cy="1706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a:solidFill>
                <a:srgbClr val="353535"/>
              </a:solidFill>
              <a:latin typeface="华文细黑" panose="02010600040101010101" charset="-122"/>
              <a:ea typeface="华文细黑" panose="02010600040101010101" charset="-122"/>
              <a:sym typeface="+mn-ea"/>
            </a:endParaRPr>
          </a:p>
          <a:p>
            <a:pPr algn="l" fontAlgn="auto">
              <a:lnSpc>
                <a:spcPct val="150000"/>
              </a:lnSpc>
            </a:pPr>
            <a:endParaRPr lang="zh-CN" altLang="en-US" sz="1000" dirty="0">
              <a:solidFill>
                <a:srgbClr val="353535"/>
              </a:solidFill>
              <a:latin typeface="华文细黑" panose="02010600040101010101" charset="-122"/>
              <a:ea typeface="华文细黑" panose="02010600040101010101" charset="-122"/>
              <a:sym typeface="+mn-ea"/>
            </a:endParaRPr>
          </a:p>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dirty="0">
              <a:solidFill>
                <a:srgbClr val="353535"/>
              </a:solidFill>
              <a:latin typeface="华文细黑" panose="02010600040101010101" charset="-122"/>
              <a:ea typeface="华文细黑" panose="02010600040101010101" charset="-122"/>
              <a:sym typeface="+mn-ea"/>
            </a:endParaRPr>
          </a:p>
        </p:txBody>
      </p:sp>
      <p:sp>
        <p:nvSpPr>
          <p:cNvPr id="20" name="圈箭头"/>
          <p:cNvSpPr/>
          <p:nvPr/>
        </p:nvSpPr>
        <p:spPr>
          <a:xfrm>
            <a:off x="10952480" y="5041265"/>
            <a:ext cx="460375" cy="460375"/>
          </a:xfrm>
          <a:custGeom>
            <a:avLst/>
            <a:gdLst>
              <a:gd name="connsiteX0" fmla="*/ 158628 w 585904"/>
              <a:gd name="connsiteY0" fmla="*/ 130053 h 585904"/>
              <a:gd name="connsiteX1" fmla="*/ 321527 w 585904"/>
              <a:gd name="connsiteY1" fmla="*/ 130053 h 585904"/>
              <a:gd name="connsiteX2" fmla="*/ 484425 w 585904"/>
              <a:gd name="connsiteY2" fmla="*/ 292952 h 585904"/>
              <a:gd name="connsiteX3" fmla="*/ 321527 w 585904"/>
              <a:gd name="connsiteY3" fmla="*/ 455850 h 585904"/>
              <a:gd name="connsiteX4" fmla="*/ 158628 w 585904"/>
              <a:gd name="connsiteY4" fmla="*/ 455850 h 585904"/>
              <a:gd name="connsiteX5" fmla="*/ 321527 w 585904"/>
              <a:gd name="connsiteY5" fmla="*/ 292952 h 585904"/>
              <a:gd name="connsiteX6" fmla="*/ 292951 w 585904"/>
              <a:gd name="connsiteY6" fmla="*/ 28505 h 585904"/>
              <a:gd name="connsiteX7" fmla="*/ 28504 w 585904"/>
              <a:gd name="connsiteY7" fmla="*/ 292952 h 585904"/>
              <a:gd name="connsiteX8" fmla="*/ 292951 w 585904"/>
              <a:gd name="connsiteY8" fmla="*/ 557399 h 585904"/>
              <a:gd name="connsiteX9" fmla="*/ 557398 w 585904"/>
              <a:gd name="connsiteY9" fmla="*/ 292952 h 585904"/>
              <a:gd name="connsiteX10" fmla="*/ 292951 w 585904"/>
              <a:gd name="connsiteY10" fmla="*/ 28505 h 585904"/>
              <a:gd name="connsiteX11" fmla="*/ 292952 w 585904"/>
              <a:gd name="connsiteY11" fmla="*/ 0 h 585904"/>
              <a:gd name="connsiteX12" fmla="*/ 585904 w 585904"/>
              <a:gd name="connsiteY12" fmla="*/ 292952 h 585904"/>
              <a:gd name="connsiteX13" fmla="*/ 292952 w 585904"/>
              <a:gd name="connsiteY13" fmla="*/ 585904 h 585904"/>
              <a:gd name="connsiteX14" fmla="*/ 0 w 585904"/>
              <a:gd name="connsiteY14" fmla="*/ 292952 h 585904"/>
              <a:gd name="connsiteX15" fmla="*/ 292952 w 585904"/>
              <a:gd name="connsiteY15" fmla="*/ 0 h 58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5904" h="585904">
                <a:moveTo>
                  <a:pt x="158628" y="130053"/>
                </a:moveTo>
                <a:lnTo>
                  <a:pt x="321527" y="130053"/>
                </a:lnTo>
                <a:lnTo>
                  <a:pt x="484425" y="292952"/>
                </a:lnTo>
                <a:lnTo>
                  <a:pt x="321527" y="455850"/>
                </a:lnTo>
                <a:lnTo>
                  <a:pt x="158628" y="455850"/>
                </a:lnTo>
                <a:lnTo>
                  <a:pt x="321527" y="292952"/>
                </a:lnTo>
                <a:close/>
                <a:moveTo>
                  <a:pt x="292951" y="28505"/>
                </a:moveTo>
                <a:cubicBezTo>
                  <a:pt x="146901" y="28505"/>
                  <a:pt x="28504" y="146902"/>
                  <a:pt x="28504" y="292952"/>
                </a:cubicBezTo>
                <a:cubicBezTo>
                  <a:pt x="28504" y="439002"/>
                  <a:pt x="146901" y="557399"/>
                  <a:pt x="292951" y="557399"/>
                </a:cubicBezTo>
                <a:cubicBezTo>
                  <a:pt x="439001" y="557399"/>
                  <a:pt x="557398" y="439002"/>
                  <a:pt x="557398" y="292952"/>
                </a:cubicBezTo>
                <a:cubicBezTo>
                  <a:pt x="557398" y="146902"/>
                  <a:pt x="439001" y="28505"/>
                  <a:pt x="292951" y="28505"/>
                </a:cubicBezTo>
                <a:close/>
                <a:moveTo>
                  <a:pt x="292952" y="0"/>
                </a:moveTo>
                <a:cubicBezTo>
                  <a:pt x="454745" y="0"/>
                  <a:pt x="585904" y="131159"/>
                  <a:pt x="585904" y="292952"/>
                </a:cubicBezTo>
                <a:cubicBezTo>
                  <a:pt x="585904" y="454745"/>
                  <a:pt x="454745" y="585904"/>
                  <a:pt x="292952" y="585904"/>
                </a:cubicBezTo>
                <a:cubicBezTo>
                  <a:pt x="131159" y="585904"/>
                  <a:pt x="0" y="454745"/>
                  <a:pt x="0" y="292952"/>
                </a:cubicBezTo>
                <a:cubicBezTo>
                  <a:pt x="0" y="131159"/>
                  <a:pt x="131159" y="0"/>
                  <a:pt x="292952" y="0"/>
                </a:cubicBezTo>
                <a:close/>
              </a:path>
            </a:pathLst>
          </a:cu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3" name="文本框 22"/>
          <p:cNvSpPr txBox="1"/>
          <p:nvPr/>
        </p:nvSpPr>
        <p:spPr>
          <a:xfrm>
            <a:off x="8096250" y="4133215"/>
            <a:ext cx="2085340" cy="3860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600" b="1" dirty="0">
                <a:solidFill>
                  <a:srgbClr val="353535"/>
                </a:solidFill>
                <a:latin typeface="华文细黑" panose="02010600040101010101" charset="-122"/>
                <a:ea typeface="华文细黑" panose="02010600040101010101" charset="-122"/>
                <a:sym typeface="+mn-ea"/>
              </a:rPr>
              <a:t>DESTINY  FREEDOM</a:t>
            </a:r>
            <a:endParaRPr lang="zh-CN" altLang="en-US" sz="1600" b="1" dirty="0">
              <a:solidFill>
                <a:srgbClr val="353535"/>
              </a:solidFill>
              <a:latin typeface="华文细黑" panose="02010600040101010101" charset="-122"/>
              <a:ea typeface="华文细黑" panose="02010600040101010101" charset="-122"/>
              <a:sym typeface="+mn-ea"/>
            </a:endParaRPr>
          </a:p>
        </p:txBody>
      </p:sp>
      <p:sp>
        <p:nvSpPr>
          <p:cNvPr id="24" name="文本框 23"/>
          <p:cNvSpPr txBox="1"/>
          <p:nvPr/>
        </p:nvSpPr>
        <p:spPr>
          <a:xfrm>
            <a:off x="8096250" y="4519295"/>
            <a:ext cx="2675890" cy="1706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a:solidFill>
                <a:srgbClr val="353535"/>
              </a:solidFill>
              <a:latin typeface="华文细黑" panose="02010600040101010101" charset="-122"/>
              <a:ea typeface="华文细黑" panose="02010600040101010101" charset="-122"/>
              <a:sym typeface="+mn-ea"/>
            </a:endParaRPr>
          </a:p>
          <a:p>
            <a:pPr algn="l" fontAlgn="auto">
              <a:lnSpc>
                <a:spcPct val="150000"/>
              </a:lnSpc>
            </a:pPr>
            <a:endParaRPr lang="zh-CN" altLang="en-US" sz="1000" dirty="0">
              <a:solidFill>
                <a:srgbClr val="353535"/>
              </a:solidFill>
              <a:latin typeface="华文细黑" panose="02010600040101010101" charset="-122"/>
              <a:ea typeface="华文细黑" panose="02010600040101010101" charset="-122"/>
              <a:sym typeface="+mn-ea"/>
            </a:endParaRPr>
          </a:p>
          <a:p>
            <a:pPr algn="l" fontAlgn="auto">
              <a:lnSpc>
                <a:spcPct val="150000"/>
              </a:lnSpc>
            </a:pPr>
            <a:r>
              <a:rPr lang="zh-CN" altLang="en-US" sz="1000">
                <a:solidFill>
                  <a:srgbClr val="353535"/>
                </a:solidFill>
                <a:latin typeface="华文细黑" panose="02010600040101010101" charset="-122"/>
                <a:ea typeface="华文细黑" panose="02010600040101010101" charset="-122"/>
                <a:sym typeface="+mn-ea"/>
              </a:rPr>
              <a:t>I love you more than I've ever loved any woman. And I've waited longer for you than I've waited for any woman.</a:t>
            </a:r>
            <a:endParaRPr lang="zh-CN" altLang="en-US" sz="1000" dirty="0">
              <a:solidFill>
                <a:srgbClr val="353535"/>
              </a:solidFill>
              <a:latin typeface="华文细黑" panose="02010600040101010101" charset="-122"/>
              <a:ea typeface="华文细黑" panose="02010600040101010101" charset="-122"/>
              <a:sym typeface="+mn-ea"/>
            </a:endParaRPr>
          </a:p>
        </p:txBody>
      </p:sp>
      <p:sp>
        <p:nvSpPr>
          <p:cNvPr id="25" name="文本框 24"/>
          <p:cNvSpPr txBox="1"/>
          <p:nvPr/>
        </p:nvSpPr>
        <p:spPr>
          <a:xfrm>
            <a:off x="4403090" y="858520"/>
            <a:ext cx="3386455" cy="262890"/>
          </a:xfrm>
          <a:prstGeom prst="rect">
            <a:avLst/>
          </a:prstGeom>
          <a:noFill/>
        </p:spPr>
        <p:txBody>
          <a:bodyPr wrap="square" rtlCol="0">
            <a:spAutoFit/>
          </a:bodyPr>
          <a:lstStyle/>
          <a:p>
            <a:pPr algn="ctr">
              <a:lnSpc>
                <a:spcPct val="140000"/>
              </a:lnSpc>
            </a:pPr>
            <a:r>
              <a:rPr lang="zh-CN" altLang="en-US" sz="800">
                <a:solidFill>
                  <a:srgbClr val="353535"/>
                </a:solidFill>
                <a:latin typeface="华文细黑" panose="02010600040101010101" charset="-122"/>
                <a:ea typeface="华文细黑" panose="02010600040101010101" charset="-122"/>
                <a:sym typeface="+mn-ea"/>
              </a:rPr>
              <a:t>And I've waited longer for you than I've waited for any woman.</a:t>
            </a:r>
            <a:endParaRPr lang="zh-CN" altLang="en-US" sz="800">
              <a:solidFill>
                <a:srgbClr val="353535"/>
              </a:solidFill>
              <a:latin typeface="华文细黑" panose="02010600040101010101" charset="-122"/>
              <a:ea typeface="华文细黑" panose="02010600040101010101"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4" presetClass="entr" presetSubtype="5" fill="hold" grpId="3" nodeType="afterEffect">
                                  <p:stCondLst>
                                    <p:cond delay="0"/>
                                  </p:stCondLst>
                                  <p:iterate type="lt">
                                    <p:tmPct val="0"/>
                                  </p:iterate>
                                  <p:childTnLst>
                                    <p:set>
                                      <p:cBhvr>
                                        <p:cTn id="14" dur="1" fill="hold">
                                          <p:stCondLst>
                                            <p:cond delay="0"/>
                                          </p:stCondLst>
                                        </p:cTn>
                                        <p:tgtEl>
                                          <p:spTgt spid="25"/>
                                        </p:tgtEl>
                                        <p:attrNameLst>
                                          <p:attrName>style.visibility</p:attrName>
                                        </p:attrNameLst>
                                      </p:cBhvr>
                                      <p:to>
                                        <p:strVal val="visible"/>
                                      </p:to>
                                    </p:set>
                                    <p:animEffect transition="in" filter="randombar(vertical)">
                                      <p:cBhvr>
                                        <p:cTn id="15" dur="500"/>
                                        <p:tgtEl>
                                          <p:spTgt spid="25"/>
                                        </p:tgtEl>
                                      </p:cBhvr>
                                    </p:animEffect>
                                  </p:childTnLst>
                                </p:cTn>
                              </p:par>
                            </p:childTnLst>
                          </p:cTn>
                        </p:par>
                        <p:par>
                          <p:cTn id="16" fill="hold">
                            <p:stCondLst>
                              <p:cond delay="1500"/>
                            </p:stCondLst>
                            <p:childTnLst>
                              <p:par>
                                <p:cTn id="17" presetID="18" presetClass="entr" presetSubtype="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strips(downRight)">
                                      <p:cBhvr>
                                        <p:cTn id="19" dur="500"/>
                                        <p:tgtEl>
                                          <p:spTgt spid="1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par>
                          <p:cTn id="24" fill="hold">
                            <p:stCondLst>
                              <p:cond delay="2500"/>
                            </p:stCondLst>
                            <p:childTnLst>
                              <p:par>
                                <p:cTn id="25" presetID="14" presetClass="entr" presetSubtype="5" fill="hold" grpId="1"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randombar(vertical)">
                                      <p:cBhvr>
                                        <p:cTn id="27" dur="500"/>
                                        <p:tgtEl>
                                          <p:spTgt spid="16"/>
                                        </p:tgtEl>
                                      </p:cBhvr>
                                    </p:animEffect>
                                  </p:childTnLst>
                                </p:cTn>
                              </p:par>
                            </p:childTnLst>
                          </p:cTn>
                        </p:par>
                        <p:par>
                          <p:cTn id="28" fill="hold">
                            <p:stCondLst>
                              <p:cond delay="3000"/>
                            </p:stCondLst>
                            <p:childTnLst>
                              <p:par>
                                <p:cTn id="29" presetID="53" presetClass="entr" presetSubtype="16" fill="hold" grpId="1" nodeType="afterEffect">
                                  <p:stCondLst>
                                    <p:cond delay="0"/>
                                  </p:stCondLst>
                                  <p:childTnLst>
                                    <p:set>
                                      <p:cBhvr>
                                        <p:cTn id="30" dur="1" fill="hold">
                                          <p:stCondLst>
                                            <p:cond delay="0"/>
                                          </p:stCondLst>
                                        </p:cTn>
                                        <p:tgtEl>
                                          <p:spTgt spid="156"/>
                                        </p:tgtEl>
                                        <p:attrNameLst>
                                          <p:attrName>style.visibility</p:attrName>
                                        </p:attrNameLst>
                                      </p:cBhvr>
                                      <p:to>
                                        <p:strVal val="visible"/>
                                      </p:to>
                                    </p:set>
                                    <p:anim calcmode="lin" valueType="num">
                                      <p:cBhvr>
                                        <p:cTn id="31" dur="500" fill="hold"/>
                                        <p:tgtEl>
                                          <p:spTgt spid="156"/>
                                        </p:tgtEl>
                                        <p:attrNameLst>
                                          <p:attrName>ppt_w</p:attrName>
                                        </p:attrNameLst>
                                      </p:cBhvr>
                                      <p:tavLst>
                                        <p:tav tm="0">
                                          <p:val>
                                            <p:fltVal val="0"/>
                                          </p:val>
                                        </p:tav>
                                        <p:tav tm="100000">
                                          <p:val>
                                            <p:strVal val="#ppt_w"/>
                                          </p:val>
                                        </p:tav>
                                      </p:tavLst>
                                    </p:anim>
                                    <p:anim calcmode="lin" valueType="num">
                                      <p:cBhvr>
                                        <p:cTn id="32" dur="500" fill="hold"/>
                                        <p:tgtEl>
                                          <p:spTgt spid="156"/>
                                        </p:tgtEl>
                                        <p:attrNameLst>
                                          <p:attrName>ppt_h</p:attrName>
                                        </p:attrNameLst>
                                      </p:cBhvr>
                                      <p:tavLst>
                                        <p:tav tm="0">
                                          <p:val>
                                            <p:fltVal val="0"/>
                                          </p:val>
                                        </p:tav>
                                        <p:tav tm="100000">
                                          <p:val>
                                            <p:strVal val="#ppt_h"/>
                                          </p:val>
                                        </p:tav>
                                      </p:tavLst>
                                    </p:anim>
                                    <p:animEffect transition="in" filter="fade">
                                      <p:cBhvr>
                                        <p:cTn id="33" dur="500"/>
                                        <p:tgtEl>
                                          <p:spTgt spid="156"/>
                                        </p:tgtEl>
                                      </p:cBhvr>
                                    </p:animEffect>
                                  </p:childTnLst>
                                </p:cTn>
                              </p:par>
                            </p:childTnLst>
                          </p:cTn>
                        </p:par>
                        <p:par>
                          <p:cTn id="34" fill="hold">
                            <p:stCondLst>
                              <p:cond delay="3500"/>
                            </p:stCondLst>
                            <p:childTnLst>
                              <p:par>
                                <p:cTn id="35" presetID="18" presetClass="entr" presetSubtype="6"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strips(downRight)">
                                      <p:cBhvr>
                                        <p:cTn id="37" dur="500"/>
                                        <p:tgtEl>
                                          <p:spTgt spid="6"/>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left)">
                                      <p:cBhvr>
                                        <p:cTn id="41" dur="500"/>
                                        <p:tgtEl>
                                          <p:spTgt spid="18"/>
                                        </p:tgtEl>
                                      </p:cBhvr>
                                    </p:animEffect>
                                  </p:childTnLst>
                                </p:cTn>
                              </p:par>
                            </p:childTnLst>
                          </p:cTn>
                        </p:par>
                        <p:par>
                          <p:cTn id="42" fill="hold">
                            <p:stCondLst>
                              <p:cond delay="4500"/>
                            </p:stCondLst>
                            <p:childTnLst>
                              <p:par>
                                <p:cTn id="43" presetID="14" presetClass="entr" presetSubtype="5" fill="hold" grpId="1"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randombar(vertical)">
                                      <p:cBhvr>
                                        <p:cTn id="45" dur="500"/>
                                        <p:tgtEl>
                                          <p:spTgt spid="19"/>
                                        </p:tgtEl>
                                      </p:cBhvr>
                                    </p:animEffect>
                                  </p:childTnLst>
                                </p:cTn>
                              </p:par>
                            </p:childTnLst>
                          </p:cTn>
                        </p:par>
                        <p:par>
                          <p:cTn id="46" fill="hold">
                            <p:stCondLst>
                              <p:cond delay="5000"/>
                            </p:stCondLst>
                            <p:childTnLst>
                              <p:par>
                                <p:cTn id="47" presetID="53" presetClass="entr" presetSubtype="16" fill="hold" grpId="1"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childTnLst>
                                </p:cTn>
                              </p:par>
                            </p:childTnLst>
                          </p:cTn>
                        </p:par>
                        <p:par>
                          <p:cTn id="52" fill="hold">
                            <p:stCondLst>
                              <p:cond delay="5500"/>
                            </p:stCondLst>
                            <p:childTnLst>
                              <p:par>
                                <p:cTn id="53" presetID="18" presetClass="entr" presetSubtype="6" fill="hold" grpId="0"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strips(downRight)">
                                      <p:cBhvr>
                                        <p:cTn id="55" dur="500"/>
                                        <p:tgtEl>
                                          <p:spTgt spid="10"/>
                                        </p:tgtEl>
                                      </p:cBhvr>
                                    </p:animEffect>
                                  </p:childTnLst>
                                </p:cTn>
                              </p:par>
                            </p:childTnLst>
                          </p:cTn>
                        </p:par>
                        <p:par>
                          <p:cTn id="56" fill="hold">
                            <p:stCondLst>
                              <p:cond delay="6000"/>
                            </p:stCondLst>
                            <p:childTnLst>
                              <p:par>
                                <p:cTn id="57" presetID="22" presetClass="entr" presetSubtype="8"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left)">
                                      <p:cBhvr>
                                        <p:cTn id="59" dur="500"/>
                                        <p:tgtEl>
                                          <p:spTgt spid="23"/>
                                        </p:tgtEl>
                                      </p:cBhvr>
                                    </p:animEffect>
                                  </p:childTnLst>
                                </p:cTn>
                              </p:par>
                            </p:childTnLst>
                          </p:cTn>
                        </p:par>
                        <p:par>
                          <p:cTn id="60" fill="hold">
                            <p:stCondLst>
                              <p:cond delay="6500"/>
                            </p:stCondLst>
                            <p:childTnLst>
                              <p:par>
                                <p:cTn id="61" presetID="14" presetClass="entr" presetSubtype="5" fill="hold" grpId="1"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randombar(vertical)">
                                      <p:cBhvr>
                                        <p:cTn id="63" dur="500"/>
                                        <p:tgtEl>
                                          <p:spTgt spid="24"/>
                                        </p:tgtEl>
                                      </p:cBhvr>
                                    </p:animEffect>
                                  </p:childTnLst>
                                </p:cTn>
                              </p:par>
                            </p:childTnLst>
                          </p:cTn>
                        </p:par>
                        <p:par>
                          <p:cTn id="64" fill="hold">
                            <p:stCondLst>
                              <p:cond delay="7000"/>
                            </p:stCondLst>
                            <p:childTnLst>
                              <p:par>
                                <p:cTn id="65" presetID="53" presetClass="entr" presetSubtype="16" fill="hold" grpId="1" nodeType="after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ppt_w</p:attrName>
                                        </p:attrNameLst>
                                      </p:cBhvr>
                                      <p:tavLst>
                                        <p:tav tm="0">
                                          <p:val>
                                            <p:fltVal val="0"/>
                                          </p:val>
                                        </p:tav>
                                        <p:tav tm="100000">
                                          <p:val>
                                            <p:strVal val="#ppt_w"/>
                                          </p:val>
                                        </p:tav>
                                      </p:tavLst>
                                    </p:anim>
                                    <p:anim calcmode="lin" valueType="num">
                                      <p:cBhvr>
                                        <p:cTn id="68" dur="500" fill="hold"/>
                                        <p:tgtEl>
                                          <p:spTgt spid="20"/>
                                        </p:tgtEl>
                                        <p:attrNameLst>
                                          <p:attrName>ppt_h</p:attrName>
                                        </p:attrNameLst>
                                      </p:cBhvr>
                                      <p:tavLst>
                                        <p:tav tm="0">
                                          <p:val>
                                            <p:fltVal val="0"/>
                                          </p:val>
                                        </p:tav>
                                        <p:tav tm="100000">
                                          <p:val>
                                            <p:strVal val="#ppt_h"/>
                                          </p:val>
                                        </p:tav>
                                      </p:tavLst>
                                    </p:anim>
                                    <p:animEffect transition="in" filter="fade">
                                      <p:cBhvr>
                                        <p:cTn id="6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9" grpId="0"/>
      <p:bldP spid="11" grpId="0" bldLvl="0" animBg="1"/>
      <p:bldP spid="10" grpId="0" bldLvl="0" animBg="1"/>
      <p:bldP spid="14" grpId="0" bldLvl="0" animBg="1"/>
      <p:bldP spid="156" grpId="0" animBg="1"/>
      <p:bldP spid="156" grpId="1" bldLvl="0" animBg="1"/>
      <p:bldP spid="15" grpId="0"/>
      <p:bldP spid="16" grpId="0"/>
      <p:bldP spid="16" grpId="1"/>
      <p:bldP spid="17" grpId="0" animBg="1"/>
      <p:bldP spid="17" grpId="1" bldLvl="0" animBg="1"/>
      <p:bldP spid="18" grpId="0"/>
      <p:bldP spid="19" grpId="0"/>
      <p:bldP spid="19" grpId="1"/>
      <p:bldP spid="20" grpId="0" animBg="1"/>
      <p:bldP spid="20" grpId="1" bldLvl="0" animBg="1"/>
      <p:bldP spid="23" grpId="0"/>
      <p:bldP spid="24" grpId="0"/>
      <p:bldP spid="24" grpId="1"/>
      <p:bldP spid="25" grpId="0"/>
      <p:bldP spid="25" grpId="2"/>
      <p:bldP spid="25" grpId="3"/>
    </p:bldLst>
  </p:timing>
</p:sld>
</file>

<file path=ppt/tags/tag1.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9947</Words>
  <Application>WPS 演示</Application>
  <PresentationFormat>宽屏</PresentationFormat>
  <Paragraphs>258</Paragraphs>
  <Slides>25</Slides>
  <Notes>25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25</vt:i4>
      </vt:variant>
    </vt:vector>
  </HeadingPairs>
  <TitlesOfParts>
    <vt:vector size="39" baseType="lpstr">
      <vt:lpstr>Arial</vt:lpstr>
      <vt:lpstr>宋体</vt:lpstr>
      <vt:lpstr>Wingdings</vt:lpstr>
      <vt:lpstr>华文细黑</vt:lpstr>
      <vt:lpstr>Calibri</vt:lpstr>
      <vt:lpstr>微软雅黑</vt:lpstr>
      <vt:lpstr>Arial Unicode MS</vt:lpstr>
      <vt:lpstr>Calibri Light</vt:lpstr>
      <vt:lpstr>Gill Sans</vt:lpstr>
      <vt:lpstr>Forte</vt:lpstr>
      <vt:lpstr>Mongolian Baiti</vt:lpstr>
      <vt:lpstr>钟齐李洤标准草书符号</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二木</cp:lastModifiedBy>
  <cp:revision>26</cp:revision>
  <dcterms:created xsi:type="dcterms:W3CDTF">2017-08-14T13:13:00Z</dcterms:created>
  <dcterms:modified xsi:type="dcterms:W3CDTF">2021-01-22T08:36:02Z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